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8" r:id="rId2"/>
    <p:sldId id="264" r:id="rId3"/>
    <p:sldId id="270" r:id="rId4"/>
    <p:sldId id="272" r:id="rId5"/>
    <p:sldId id="289" r:id="rId6"/>
    <p:sldId id="283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B8E1"/>
    <a:srgbClr val="4098D4"/>
    <a:srgbClr val="2980B9"/>
    <a:srgbClr val="1F608B"/>
    <a:srgbClr val="8FADC3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23" d="100"/>
          <a:sy n="123" d="100"/>
        </p:scale>
        <p:origin x="-114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E0F8E-0144-4D2E-BB4A-1BFE014E186E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1DDD0-9BEE-4DF6-BFC5-DBA82716B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57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1DDD0-9BEE-4DF6-BFC5-DBA82716B4A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977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1DDD0-9BEE-4DF6-BFC5-DBA82716B4A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478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1DDD0-9BEE-4DF6-BFC5-DBA82716B4A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417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1DDD0-9BEE-4DF6-BFC5-DBA82716B4A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417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1DDD0-9BEE-4DF6-BFC5-DBA82716B4A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83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61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95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01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99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488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966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678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07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07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077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38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D587F-DF9B-4025-8A29-602EB4D2A1EF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115B3-AA90-441E-BF51-1FB257CEE4A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7469273" y="4721823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      PPT</a:t>
            </a:r>
            <a:r>
              <a:rPr lang="zh-CN" altLang="en-US" sz="100" dirty="0" smtClean="0">
                <a:solidFill>
                  <a:prstClr val="white"/>
                </a:solidFill>
                <a:latin typeface="Calibri"/>
                <a:ea typeface="宋体"/>
              </a:rPr>
              <a:t>论坛：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www.1ppt.cn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5083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3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179" y="494942"/>
            <a:ext cx="4838407" cy="591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94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PA_组合 54"/>
          <p:cNvGrpSpPr/>
          <p:nvPr>
            <p:custDataLst>
              <p:tags r:id="rId2"/>
            </p:custDataLst>
          </p:nvPr>
        </p:nvGrpSpPr>
        <p:grpSpPr>
          <a:xfrm>
            <a:off x="6317743" y="1035896"/>
            <a:ext cx="5529625" cy="5813138"/>
            <a:chOff x="6230840" y="1044862"/>
            <a:chExt cx="5529625" cy="5813138"/>
          </a:xfrm>
        </p:grpSpPr>
        <p:sp>
          <p:nvSpPr>
            <p:cNvPr id="29" name="Freeform: Shape 55"/>
            <p:cNvSpPr>
              <a:spLocks/>
            </p:cNvSpPr>
            <p:nvPr/>
          </p:nvSpPr>
          <p:spPr bwMode="auto">
            <a:xfrm>
              <a:off x="10947862" y="5008664"/>
              <a:ext cx="140513" cy="140513"/>
            </a:xfrm>
            <a:custGeom>
              <a:avLst/>
              <a:gdLst>
                <a:gd name="T0" fmla="*/ 72 w 86"/>
                <a:gd name="T1" fmla="*/ 86 h 86"/>
                <a:gd name="T2" fmla="*/ 0 w 86"/>
                <a:gd name="T3" fmla="*/ 18 h 86"/>
                <a:gd name="T4" fmla="*/ 18 w 86"/>
                <a:gd name="T5" fmla="*/ 0 h 86"/>
                <a:gd name="T6" fmla="*/ 86 w 86"/>
                <a:gd name="T7" fmla="*/ 72 h 86"/>
                <a:gd name="T8" fmla="*/ 72 w 86"/>
                <a:gd name="T9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6">
                  <a:moveTo>
                    <a:pt x="72" y="86"/>
                  </a:moveTo>
                  <a:lnTo>
                    <a:pt x="0" y="18"/>
                  </a:lnTo>
                  <a:lnTo>
                    <a:pt x="18" y="0"/>
                  </a:lnTo>
                  <a:lnTo>
                    <a:pt x="86" y="72"/>
                  </a:lnTo>
                  <a:lnTo>
                    <a:pt x="72" y="86"/>
                  </a:ln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30" name="Group 56"/>
            <p:cNvGrpSpPr/>
            <p:nvPr/>
          </p:nvGrpSpPr>
          <p:grpSpPr>
            <a:xfrm>
              <a:off x="7072302" y="1851988"/>
              <a:ext cx="3803693" cy="3661505"/>
              <a:chOff x="3200445" y="1228386"/>
              <a:chExt cx="2852761" cy="2746150"/>
            </a:xfrm>
          </p:grpSpPr>
          <p:sp>
            <p:nvSpPr>
              <p:cNvPr id="191" name="Freeform: Shape 218"/>
              <p:cNvSpPr>
                <a:spLocks/>
              </p:cNvSpPr>
              <p:nvPr/>
            </p:nvSpPr>
            <p:spPr bwMode="auto">
              <a:xfrm>
                <a:off x="3871972" y="1364407"/>
                <a:ext cx="162980" cy="164205"/>
              </a:xfrm>
              <a:custGeom>
                <a:avLst/>
                <a:gdLst>
                  <a:gd name="T0" fmla="*/ 18 w 37"/>
                  <a:gd name="T1" fmla="*/ 37 h 37"/>
                  <a:gd name="T2" fmla="*/ 19 w 37"/>
                  <a:gd name="T3" fmla="*/ 37 h 37"/>
                  <a:gd name="T4" fmla="*/ 37 w 37"/>
                  <a:gd name="T5" fmla="*/ 18 h 37"/>
                  <a:gd name="T6" fmla="*/ 23 w 37"/>
                  <a:gd name="T7" fmla="*/ 0 h 37"/>
                  <a:gd name="T8" fmla="*/ 1 w 37"/>
                  <a:gd name="T9" fmla="*/ 12 h 37"/>
                  <a:gd name="T10" fmla="*/ 0 w 37"/>
                  <a:gd name="T11" fmla="*/ 18 h 37"/>
                  <a:gd name="T12" fmla="*/ 10 w 37"/>
                  <a:gd name="T13" fmla="*/ 24 h 37"/>
                  <a:gd name="T14" fmla="*/ 18 w 37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7">
                    <a:moveTo>
                      <a:pt x="18" y="37"/>
                    </a:moveTo>
                    <a:cubicBezTo>
                      <a:pt x="18" y="37"/>
                      <a:pt x="18" y="37"/>
                      <a:pt x="19" y="37"/>
                    </a:cubicBezTo>
                    <a:cubicBezTo>
                      <a:pt x="29" y="37"/>
                      <a:pt x="37" y="29"/>
                      <a:pt x="37" y="18"/>
                    </a:cubicBezTo>
                    <a:cubicBezTo>
                      <a:pt x="37" y="10"/>
                      <a:pt x="31" y="2"/>
                      <a:pt x="23" y="0"/>
                    </a:cubicBezTo>
                    <a:cubicBezTo>
                      <a:pt x="16" y="4"/>
                      <a:pt x="8" y="8"/>
                      <a:pt x="1" y="12"/>
                    </a:cubicBezTo>
                    <a:cubicBezTo>
                      <a:pt x="1" y="14"/>
                      <a:pt x="0" y="16"/>
                      <a:pt x="0" y="18"/>
                    </a:cubicBezTo>
                    <a:cubicBezTo>
                      <a:pt x="4" y="19"/>
                      <a:pt x="7" y="21"/>
                      <a:pt x="10" y="24"/>
                    </a:cubicBezTo>
                    <a:cubicBezTo>
                      <a:pt x="14" y="28"/>
                      <a:pt x="16" y="32"/>
                      <a:pt x="18" y="3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2" name="Freeform: Shape 219"/>
              <p:cNvSpPr>
                <a:spLocks/>
              </p:cNvSpPr>
              <p:nvPr/>
            </p:nvSpPr>
            <p:spPr bwMode="auto">
              <a:xfrm>
                <a:off x="4048431" y="1422001"/>
                <a:ext cx="35537" cy="49017"/>
              </a:xfrm>
              <a:custGeom>
                <a:avLst/>
                <a:gdLst>
                  <a:gd name="T0" fmla="*/ 0 w 29"/>
                  <a:gd name="T1" fmla="*/ 40 h 40"/>
                  <a:gd name="T2" fmla="*/ 29 w 29"/>
                  <a:gd name="T3" fmla="*/ 18 h 40"/>
                  <a:gd name="T4" fmla="*/ 0 w 29"/>
                  <a:gd name="T5" fmla="*/ 0 h 40"/>
                  <a:gd name="T6" fmla="*/ 0 w 29"/>
                  <a:gd name="T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40">
                    <a:moveTo>
                      <a:pt x="0" y="40"/>
                    </a:moveTo>
                    <a:lnTo>
                      <a:pt x="29" y="18"/>
                    </a:lnTo>
                    <a:lnTo>
                      <a:pt x="0" y="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3" name="Freeform: Shape 220"/>
              <p:cNvSpPr>
                <a:spLocks/>
              </p:cNvSpPr>
              <p:nvPr/>
            </p:nvSpPr>
            <p:spPr bwMode="auto">
              <a:xfrm>
                <a:off x="3845012" y="1426903"/>
                <a:ext cx="18381" cy="13480"/>
              </a:xfrm>
              <a:custGeom>
                <a:avLst/>
                <a:gdLst>
                  <a:gd name="T0" fmla="*/ 0 w 4"/>
                  <a:gd name="T1" fmla="*/ 3 h 3"/>
                  <a:gd name="T2" fmla="*/ 4 w 4"/>
                  <a:gd name="T3" fmla="*/ 3 h 3"/>
                  <a:gd name="T4" fmla="*/ 4 w 4"/>
                  <a:gd name="T5" fmla="*/ 0 h 3"/>
                  <a:gd name="T6" fmla="*/ 0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1" y="3"/>
                      <a:pt x="2" y="3"/>
                      <a:pt x="4" y="3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4" name="Freeform: Shape 221"/>
              <p:cNvSpPr>
                <a:spLocks/>
              </p:cNvSpPr>
              <p:nvPr/>
            </p:nvSpPr>
            <p:spPr bwMode="auto">
              <a:xfrm>
                <a:off x="4004316" y="1355829"/>
                <a:ext cx="40439" cy="40439"/>
              </a:xfrm>
              <a:custGeom>
                <a:avLst/>
                <a:gdLst>
                  <a:gd name="T0" fmla="*/ 0 w 33"/>
                  <a:gd name="T1" fmla="*/ 7 h 33"/>
                  <a:gd name="T2" fmla="*/ 25 w 33"/>
                  <a:gd name="T3" fmla="*/ 33 h 33"/>
                  <a:gd name="T4" fmla="*/ 33 w 33"/>
                  <a:gd name="T5" fmla="*/ 0 h 33"/>
                  <a:gd name="T6" fmla="*/ 0 w 33"/>
                  <a:gd name="T7" fmla="*/ 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3">
                    <a:moveTo>
                      <a:pt x="0" y="7"/>
                    </a:moveTo>
                    <a:lnTo>
                      <a:pt x="25" y="33"/>
                    </a:lnTo>
                    <a:lnTo>
                      <a:pt x="33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5" name="Freeform: Shape 222"/>
              <p:cNvSpPr>
                <a:spLocks/>
              </p:cNvSpPr>
              <p:nvPr/>
            </p:nvSpPr>
            <p:spPr bwMode="auto">
              <a:xfrm>
                <a:off x="4004316" y="1493075"/>
                <a:ext cx="40439" cy="44115"/>
              </a:xfrm>
              <a:custGeom>
                <a:avLst/>
                <a:gdLst>
                  <a:gd name="T0" fmla="*/ 25 w 33"/>
                  <a:gd name="T1" fmla="*/ 0 h 36"/>
                  <a:gd name="T2" fmla="*/ 0 w 33"/>
                  <a:gd name="T3" fmla="*/ 29 h 36"/>
                  <a:gd name="T4" fmla="*/ 33 w 33"/>
                  <a:gd name="T5" fmla="*/ 36 h 36"/>
                  <a:gd name="T6" fmla="*/ 25 w 33"/>
                  <a:gd name="T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6">
                    <a:moveTo>
                      <a:pt x="25" y="0"/>
                    </a:moveTo>
                    <a:lnTo>
                      <a:pt x="0" y="29"/>
                    </a:lnTo>
                    <a:lnTo>
                      <a:pt x="33" y="36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6" name="Freeform: Shape 223"/>
              <p:cNvSpPr>
                <a:spLocks/>
              </p:cNvSpPr>
              <p:nvPr/>
            </p:nvSpPr>
            <p:spPr bwMode="auto">
              <a:xfrm>
                <a:off x="3690610" y="1448960"/>
                <a:ext cx="357820" cy="220574"/>
              </a:xfrm>
              <a:custGeom>
                <a:avLst/>
                <a:gdLst>
                  <a:gd name="T0" fmla="*/ 66 w 81"/>
                  <a:gd name="T1" fmla="*/ 21 h 50"/>
                  <a:gd name="T2" fmla="*/ 64 w 81"/>
                  <a:gd name="T3" fmla="*/ 21 h 50"/>
                  <a:gd name="T4" fmla="*/ 57 w 81"/>
                  <a:gd name="T5" fmla="*/ 24 h 50"/>
                  <a:gd name="T6" fmla="*/ 57 w 81"/>
                  <a:gd name="T7" fmla="*/ 20 h 50"/>
                  <a:gd name="T8" fmla="*/ 56 w 81"/>
                  <a:gd name="T9" fmla="*/ 18 h 50"/>
                  <a:gd name="T10" fmla="*/ 41 w 81"/>
                  <a:gd name="T11" fmla="*/ 1 h 50"/>
                  <a:gd name="T12" fmla="*/ 39 w 81"/>
                  <a:gd name="T13" fmla="*/ 1 h 50"/>
                  <a:gd name="T14" fmla="*/ 32 w 81"/>
                  <a:gd name="T15" fmla="*/ 0 h 50"/>
                  <a:gd name="T16" fmla="*/ 31 w 81"/>
                  <a:gd name="T17" fmla="*/ 0 h 50"/>
                  <a:gd name="T18" fmla="*/ 31 w 81"/>
                  <a:gd name="T19" fmla="*/ 0 h 50"/>
                  <a:gd name="T20" fmla="*/ 9 w 81"/>
                  <a:gd name="T21" fmla="*/ 15 h 50"/>
                  <a:gd name="T22" fmla="*/ 7 w 81"/>
                  <a:gd name="T23" fmla="*/ 25 h 50"/>
                  <a:gd name="T24" fmla="*/ 8 w 81"/>
                  <a:gd name="T25" fmla="*/ 32 h 50"/>
                  <a:gd name="T26" fmla="*/ 0 w 81"/>
                  <a:gd name="T27" fmla="*/ 41 h 50"/>
                  <a:gd name="T28" fmla="*/ 9 w 81"/>
                  <a:gd name="T29" fmla="*/ 50 h 50"/>
                  <a:gd name="T30" fmla="*/ 32 w 81"/>
                  <a:gd name="T31" fmla="*/ 50 h 50"/>
                  <a:gd name="T32" fmla="*/ 33 w 81"/>
                  <a:gd name="T33" fmla="*/ 50 h 50"/>
                  <a:gd name="T34" fmla="*/ 66 w 81"/>
                  <a:gd name="T35" fmla="*/ 50 h 50"/>
                  <a:gd name="T36" fmla="*/ 81 w 81"/>
                  <a:gd name="T37" fmla="*/ 35 h 50"/>
                  <a:gd name="T38" fmla="*/ 66 w 81"/>
                  <a:gd name="T39" fmla="*/ 2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1" h="50">
                    <a:moveTo>
                      <a:pt x="66" y="21"/>
                    </a:moveTo>
                    <a:cubicBezTo>
                      <a:pt x="66" y="21"/>
                      <a:pt x="65" y="21"/>
                      <a:pt x="64" y="21"/>
                    </a:cubicBezTo>
                    <a:cubicBezTo>
                      <a:pt x="62" y="21"/>
                      <a:pt x="59" y="23"/>
                      <a:pt x="57" y="24"/>
                    </a:cubicBezTo>
                    <a:cubicBezTo>
                      <a:pt x="57" y="23"/>
                      <a:pt x="57" y="22"/>
                      <a:pt x="57" y="20"/>
                    </a:cubicBezTo>
                    <a:cubicBezTo>
                      <a:pt x="57" y="19"/>
                      <a:pt x="56" y="18"/>
                      <a:pt x="56" y="18"/>
                    </a:cubicBezTo>
                    <a:cubicBezTo>
                      <a:pt x="54" y="10"/>
                      <a:pt x="48" y="4"/>
                      <a:pt x="41" y="1"/>
                    </a:cubicBezTo>
                    <a:cubicBezTo>
                      <a:pt x="40" y="1"/>
                      <a:pt x="40" y="1"/>
                      <a:pt x="39" y="1"/>
                    </a:cubicBezTo>
                    <a:cubicBezTo>
                      <a:pt x="37" y="0"/>
                      <a:pt x="35" y="0"/>
                      <a:pt x="32" y="0"/>
                    </a:cubicBezTo>
                    <a:cubicBezTo>
                      <a:pt x="32" y="0"/>
                      <a:pt x="32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24" y="5"/>
                      <a:pt x="16" y="10"/>
                      <a:pt x="9" y="15"/>
                    </a:cubicBezTo>
                    <a:cubicBezTo>
                      <a:pt x="8" y="18"/>
                      <a:pt x="7" y="21"/>
                      <a:pt x="7" y="25"/>
                    </a:cubicBezTo>
                    <a:cubicBezTo>
                      <a:pt x="7" y="27"/>
                      <a:pt x="8" y="30"/>
                      <a:pt x="8" y="32"/>
                    </a:cubicBezTo>
                    <a:cubicBezTo>
                      <a:pt x="4" y="32"/>
                      <a:pt x="0" y="36"/>
                      <a:pt x="0" y="41"/>
                    </a:cubicBezTo>
                    <a:cubicBezTo>
                      <a:pt x="0" y="46"/>
                      <a:pt x="4" y="50"/>
                      <a:pt x="9" y="50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66" y="50"/>
                      <a:pt x="66" y="50"/>
                      <a:pt x="66" y="50"/>
                    </a:cubicBezTo>
                    <a:cubicBezTo>
                      <a:pt x="74" y="50"/>
                      <a:pt x="81" y="43"/>
                      <a:pt x="81" y="35"/>
                    </a:cubicBezTo>
                    <a:cubicBezTo>
                      <a:pt x="81" y="27"/>
                      <a:pt x="74" y="21"/>
                      <a:pt x="66" y="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7" name="Freeform: Shape 224"/>
              <p:cNvSpPr>
                <a:spLocks/>
              </p:cNvSpPr>
              <p:nvPr/>
            </p:nvSpPr>
            <p:spPr bwMode="auto">
              <a:xfrm>
                <a:off x="5028761" y="3524809"/>
                <a:ext cx="318607" cy="344341"/>
              </a:xfrm>
              <a:custGeom>
                <a:avLst/>
                <a:gdLst>
                  <a:gd name="T0" fmla="*/ 60 w 72"/>
                  <a:gd name="T1" fmla="*/ 2 h 78"/>
                  <a:gd name="T2" fmla="*/ 60 w 72"/>
                  <a:gd name="T3" fmla="*/ 26 h 78"/>
                  <a:gd name="T4" fmla="*/ 64 w 72"/>
                  <a:gd name="T5" fmla="*/ 37 h 78"/>
                  <a:gd name="T6" fmla="*/ 66 w 72"/>
                  <a:gd name="T7" fmla="*/ 43 h 78"/>
                  <a:gd name="T8" fmla="*/ 60 w 72"/>
                  <a:gd name="T9" fmla="*/ 50 h 78"/>
                  <a:gd name="T10" fmla="*/ 56 w 72"/>
                  <a:gd name="T11" fmla="*/ 53 h 78"/>
                  <a:gd name="T12" fmla="*/ 60 w 72"/>
                  <a:gd name="T13" fmla="*/ 50 h 78"/>
                  <a:gd name="T14" fmla="*/ 60 w 72"/>
                  <a:gd name="T15" fmla="*/ 44 h 78"/>
                  <a:gd name="T16" fmla="*/ 56 w 72"/>
                  <a:gd name="T17" fmla="*/ 33 h 78"/>
                  <a:gd name="T18" fmla="*/ 60 w 72"/>
                  <a:gd name="T19" fmla="*/ 26 h 78"/>
                  <a:gd name="T20" fmla="*/ 55 w 72"/>
                  <a:gd name="T21" fmla="*/ 46 h 78"/>
                  <a:gd name="T22" fmla="*/ 55 w 72"/>
                  <a:gd name="T23" fmla="*/ 53 h 78"/>
                  <a:gd name="T24" fmla="*/ 55 w 72"/>
                  <a:gd name="T25" fmla="*/ 1 h 78"/>
                  <a:gd name="T26" fmla="*/ 55 w 72"/>
                  <a:gd name="T27" fmla="*/ 9 h 78"/>
                  <a:gd name="T28" fmla="*/ 55 w 72"/>
                  <a:gd name="T29" fmla="*/ 16 h 78"/>
                  <a:gd name="T30" fmla="*/ 60 w 72"/>
                  <a:gd name="T31" fmla="*/ 21 h 78"/>
                  <a:gd name="T32" fmla="*/ 31 w 72"/>
                  <a:gd name="T33" fmla="*/ 71 h 78"/>
                  <a:gd name="T34" fmla="*/ 55 w 72"/>
                  <a:gd name="T35" fmla="*/ 46 h 78"/>
                  <a:gd name="T36" fmla="*/ 50 w 72"/>
                  <a:gd name="T37" fmla="*/ 28 h 78"/>
                  <a:gd name="T38" fmla="*/ 55 w 72"/>
                  <a:gd name="T39" fmla="*/ 27 h 78"/>
                  <a:gd name="T40" fmla="*/ 55 w 72"/>
                  <a:gd name="T41" fmla="*/ 21 h 78"/>
                  <a:gd name="T42" fmla="*/ 50 w 72"/>
                  <a:gd name="T43" fmla="*/ 10 h 78"/>
                  <a:gd name="T44" fmla="*/ 55 w 72"/>
                  <a:gd name="T45" fmla="*/ 4 h 78"/>
                  <a:gd name="T46" fmla="*/ 44 w 72"/>
                  <a:gd name="T47" fmla="*/ 4 h 78"/>
                  <a:gd name="T48" fmla="*/ 22 w 72"/>
                  <a:gd name="T49" fmla="*/ 55 h 78"/>
                  <a:gd name="T50" fmla="*/ 22 w 72"/>
                  <a:gd name="T51" fmla="*/ 60 h 78"/>
                  <a:gd name="T52" fmla="*/ 26 w 72"/>
                  <a:gd name="T53" fmla="*/ 71 h 78"/>
                  <a:gd name="T54" fmla="*/ 22 w 72"/>
                  <a:gd name="T55" fmla="*/ 76 h 78"/>
                  <a:gd name="T56" fmla="*/ 22 w 72"/>
                  <a:gd name="T57" fmla="*/ 72 h 78"/>
                  <a:gd name="T58" fmla="*/ 22 w 72"/>
                  <a:gd name="T59" fmla="*/ 66 h 78"/>
                  <a:gd name="T60" fmla="*/ 16 w 72"/>
                  <a:gd name="T61" fmla="*/ 61 h 78"/>
                  <a:gd name="T62" fmla="*/ 20 w 72"/>
                  <a:gd name="T63" fmla="*/ 29 h 78"/>
                  <a:gd name="T64" fmla="*/ 17 w 72"/>
                  <a:gd name="T65" fmla="*/ 37 h 78"/>
                  <a:gd name="T66" fmla="*/ 16 w 72"/>
                  <a:gd name="T67" fmla="*/ 43 h 78"/>
                  <a:gd name="T68" fmla="*/ 20 w 72"/>
                  <a:gd name="T69" fmla="*/ 49 h 78"/>
                  <a:gd name="T70" fmla="*/ 22 w 72"/>
                  <a:gd name="T71" fmla="*/ 54 h 78"/>
                  <a:gd name="T72" fmla="*/ 11 w 72"/>
                  <a:gd name="T73" fmla="*/ 12 h 78"/>
                  <a:gd name="T74" fmla="*/ 10 w 72"/>
                  <a:gd name="T75" fmla="*/ 20 h 78"/>
                  <a:gd name="T76" fmla="*/ 14 w 72"/>
                  <a:gd name="T77" fmla="*/ 26 h 78"/>
                  <a:gd name="T78" fmla="*/ 16 w 72"/>
                  <a:gd name="T79" fmla="*/ 31 h 78"/>
                  <a:gd name="T80" fmla="*/ 16 w 72"/>
                  <a:gd name="T81" fmla="*/ 11 h 78"/>
                  <a:gd name="T82" fmla="*/ 16 w 72"/>
                  <a:gd name="T83" fmla="*/ 78 h 78"/>
                  <a:gd name="T84" fmla="*/ 15 w 72"/>
                  <a:gd name="T85" fmla="*/ 55 h 78"/>
                  <a:gd name="T86" fmla="*/ 13 w 72"/>
                  <a:gd name="T87" fmla="*/ 50 h 78"/>
                  <a:gd name="T88" fmla="*/ 16 w 72"/>
                  <a:gd name="T89" fmla="*/ 37 h 78"/>
                  <a:gd name="T90" fmla="*/ 10 w 72"/>
                  <a:gd name="T91" fmla="*/ 56 h 78"/>
                  <a:gd name="T92" fmla="*/ 4 w 72"/>
                  <a:gd name="T93" fmla="*/ 14 h 78"/>
                  <a:gd name="T94" fmla="*/ 10 w 72"/>
                  <a:gd name="T95" fmla="*/ 38 h 78"/>
                  <a:gd name="T96" fmla="*/ 10 w 72"/>
                  <a:gd name="T97" fmla="*/ 27 h 78"/>
                  <a:gd name="T98" fmla="*/ 10 w 72"/>
                  <a:gd name="T99" fmla="*/ 2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2" h="78">
                    <a:moveTo>
                      <a:pt x="60" y="55"/>
                    </a:moveTo>
                    <a:cubicBezTo>
                      <a:pt x="64" y="53"/>
                      <a:pt x="68" y="50"/>
                      <a:pt x="72" y="48"/>
                    </a:cubicBezTo>
                    <a:cubicBezTo>
                      <a:pt x="60" y="2"/>
                      <a:pt x="60" y="2"/>
                      <a:pt x="60" y="2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2" y="26"/>
                      <a:pt x="62" y="26"/>
                      <a:pt x="62" y="26"/>
                    </a:cubicBezTo>
                    <a:cubicBezTo>
                      <a:pt x="60" y="26"/>
                      <a:pt x="60" y="26"/>
                      <a:pt x="60" y="26"/>
                    </a:cubicBezTo>
                    <a:cubicBezTo>
                      <a:pt x="60" y="32"/>
                      <a:pt x="60" y="32"/>
                      <a:pt x="60" y="32"/>
                    </a:cubicBezTo>
                    <a:cubicBezTo>
                      <a:pt x="63" y="31"/>
                      <a:pt x="63" y="31"/>
                      <a:pt x="63" y="31"/>
                    </a:cubicBezTo>
                    <a:cubicBezTo>
                      <a:pt x="64" y="37"/>
                      <a:pt x="64" y="37"/>
                      <a:pt x="64" y="37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60" y="44"/>
                      <a:pt x="60" y="44"/>
                      <a:pt x="60" y="44"/>
                    </a:cubicBezTo>
                    <a:cubicBezTo>
                      <a:pt x="66" y="43"/>
                      <a:pt x="66" y="43"/>
                      <a:pt x="66" y="43"/>
                    </a:cubicBezTo>
                    <a:cubicBezTo>
                      <a:pt x="67" y="49"/>
                      <a:pt x="67" y="49"/>
                      <a:pt x="67" y="49"/>
                    </a:cubicBezTo>
                    <a:cubicBezTo>
                      <a:pt x="60" y="51"/>
                      <a:pt x="60" y="51"/>
                      <a:pt x="60" y="51"/>
                    </a:cubicBezTo>
                    <a:cubicBezTo>
                      <a:pt x="60" y="50"/>
                      <a:pt x="60" y="50"/>
                      <a:pt x="60" y="50"/>
                    </a:cubicBezTo>
                    <a:lnTo>
                      <a:pt x="60" y="55"/>
                    </a:lnTo>
                    <a:close/>
                    <a:moveTo>
                      <a:pt x="55" y="53"/>
                    </a:moveTo>
                    <a:cubicBezTo>
                      <a:pt x="56" y="53"/>
                      <a:pt x="56" y="53"/>
                      <a:pt x="56" y="53"/>
                    </a:cubicBezTo>
                    <a:cubicBezTo>
                      <a:pt x="57" y="57"/>
                      <a:pt x="57" y="57"/>
                      <a:pt x="57" y="57"/>
                    </a:cubicBezTo>
                    <a:cubicBezTo>
                      <a:pt x="58" y="56"/>
                      <a:pt x="59" y="56"/>
                      <a:pt x="60" y="55"/>
                    </a:cubicBezTo>
                    <a:cubicBezTo>
                      <a:pt x="60" y="50"/>
                      <a:pt x="60" y="50"/>
                      <a:pt x="60" y="50"/>
                    </a:cubicBezTo>
                    <a:cubicBezTo>
                      <a:pt x="59" y="44"/>
                      <a:pt x="59" y="44"/>
                      <a:pt x="59" y="44"/>
                    </a:cubicBezTo>
                    <a:cubicBezTo>
                      <a:pt x="59" y="44"/>
                      <a:pt x="59" y="44"/>
                      <a:pt x="59" y="44"/>
                    </a:cubicBezTo>
                    <a:cubicBezTo>
                      <a:pt x="60" y="44"/>
                      <a:pt x="60" y="44"/>
                      <a:pt x="60" y="44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58" y="39"/>
                      <a:pt x="58" y="39"/>
                      <a:pt x="58" y="39"/>
                    </a:cubicBezTo>
                    <a:cubicBezTo>
                      <a:pt x="56" y="33"/>
                      <a:pt x="56" y="33"/>
                      <a:pt x="56" y="33"/>
                    </a:cubicBezTo>
                    <a:cubicBezTo>
                      <a:pt x="56" y="33"/>
                      <a:pt x="56" y="33"/>
                      <a:pt x="56" y="33"/>
                    </a:cubicBezTo>
                    <a:cubicBezTo>
                      <a:pt x="60" y="32"/>
                      <a:pt x="60" y="32"/>
                      <a:pt x="60" y="32"/>
                    </a:cubicBezTo>
                    <a:cubicBezTo>
                      <a:pt x="60" y="26"/>
                      <a:pt x="60" y="26"/>
                      <a:pt x="60" y="26"/>
                    </a:cubicBezTo>
                    <a:cubicBezTo>
                      <a:pt x="55" y="28"/>
                      <a:pt x="55" y="28"/>
                      <a:pt x="55" y="28"/>
                    </a:cubicBezTo>
                    <a:cubicBezTo>
                      <a:pt x="55" y="27"/>
                      <a:pt x="55" y="27"/>
                      <a:pt x="55" y="27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53"/>
                      <a:pt x="55" y="53"/>
                      <a:pt x="55" y="53"/>
                    </a:cubicBezTo>
                    <a:close/>
                    <a:moveTo>
                      <a:pt x="60" y="2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55" y="1"/>
                      <a:pt x="55" y="1"/>
                      <a:pt x="55" y="1"/>
                    </a:cubicBezTo>
                    <a:cubicBezTo>
                      <a:pt x="56" y="3"/>
                      <a:pt x="56" y="3"/>
                      <a:pt x="56" y="3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5" y="9"/>
                      <a:pt x="55" y="9"/>
                      <a:pt x="55" y="9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21"/>
                      <a:pt x="55" y="21"/>
                      <a:pt x="55" y="21"/>
                    </a:cubicBezTo>
                    <a:cubicBezTo>
                      <a:pt x="60" y="20"/>
                      <a:pt x="60" y="20"/>
                      <a:pt x="60" y="20"/>
                    </a:cubicBezTo>
                    <a:cubicBezTo>
                      <a:pt x="60" y="21"/>
                      <a:pt x="60" y="21"/>
                      <a:pt x="60" y="21"/>
                    </a:cubicBezTo>
                    <a:lnTo>
                      <a:pt x="60" y="2"/>
                    </a:lnTo>
                    <a:close/>
                    <a:moveTo>
                      <a:pt x="22" y="76"/>
                    </a:moveTo>
                    <a:cubicBezTo>
                      <a:pt x="25" y="74"/>
                      <a:pt x="28" y="73"/>
                      <a:pt x="31" y="71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26" y="53"/>
                      <a:pt x="26" y="53"/>
                      <a:pt x="26" y="53"/>
                    </a:cubicBezTo>
                    <a:cubicBezTo>
                      <a:pt x="22" y="35"/>
                      <a:pt x="22" y="35"/>
                      <a:pt x="22" y="35"/>
                    </a:cubicBezTo>
                    <a:cubicBezTo>
                      <a:pt x="50" y="28"/>
                      <a:pt x="50" y="28"/>
                      <a:pt x="50" y="28"/>
                    </a:cubicBezTo>
                    <a:cubicBezTo>
                      <a:pt x="50" y="28"/>
                      <a:pt x="50" y="28"/>
                      <a:pt x="50" y="28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27"/>
                      <a:pt x="55" y="27"/>
                      <a:pt x="55" y="27"/>
                    </a:cubicBezTo>
                    <a:cubicBezTo>
                      <a:pt x="53" y="22"/>
                      <a:pt x="53" y="22"/>
                      <a:pt x="53" y="22"/>
                    </a:cubicBezTo>
                    <a:cubicBezTo>
                      <a:pt x="53" y="22"/>
                      <a:pt x="53" y="22"/>
                      <a:pt x="53" y="22"/>
                    </a:cubicBezTo>
                    <a:cubicBezTo>
                      <a:pt x="55" y="21"/>
                      <a:pt x="55" y="21"/>
                      <a:pt x="55" y="21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2" y="16"/>
                      <a:pt x="52" y="16"/>
                      <a:pt x="52" y="16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5" y="9"/>
                      <a:pt x="55" y="9"/>
                      <a:pt x="55" y="9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49" y="5"/>
                      <a:pt x="49" y="5"/>
                      <a:pt x="49" y="5"/>
                    </a:cubicBezTo>
                    <a:cubicBezTo>
                      <a:pt x="48" y="3"/>
                      <a:pt x="48" y="3"/>
                      <a:pt x="48" y="3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23" y="60"/>
                      <a:pt x="23" y="60"/>
                      <a:pt x="23" y="60"/>
                    </a:cubicBezTo>
                    <a:cubicBezTo>
                      <a:pt x="23" y="60"/>
                      <a:pt x="23" y="60"/>
                      <a:pt x="23" y="60"/>
                    </a:cubicBezTo>
                    <a:cubicBezTo>
                      <a:pt x="22" y="60"/>
                      <a:pt x="22" y="60"/>
                      <a:pt x="22" y="60"/>
                    </a:cubicBezTo>
                    <a:cubicBezTo>
                      <a:pt x="22" y="66"/>
                      <a:pt x="22" y="66"/>
                      <a:pt x="22" y="66"/>
                    </a:cubicBezTo>
                    <a:cubicBezTo>
                      <a:pt x="24" y="65"/>
                      <a:pt x="24" y="65"/>
                      <a:pt x="24" y="65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2" y="72"/>
                      <a:pt x="22" y="72"/>
                      <a:pt x="22" y="72"/>
                    </a:cubicBezTo>
                    <a:lnTo>
                      <a:pt x="22" y="76"/>
                    </a:lnTo>
                    <a:close/>
                    <a:moveTo>
                      <a:pt x="16" y="78"/>
                    </a:moveTo>
                    <a:cubicBezTo>
                      <a:pt x="18" y="77"/>
                      <a:pt x="20" y="76"/>
                      <a:pt x="22" y="76"/>
                    </a:cubicBezTo>
                    <a:cubicBezTo>
                      <a:pt x="22" y="72"/>
                      <a:pt x="22" y="72"/>
                      <a:pt x="22" y="72"/>
                    </a:cubicBezTo>
                    <a:cubicBezTo>
                      <a:pt x="19" y="73"/>
                      <a:pt x="19" y="73"/>
                      <a:pt x="19" y="73"/>
                    </a:cubicBezTo>
                    <a:cubicBezTo>
                      <a:pt x="17" y="67"/>
                      <a:pt x="17" y="67"/>
                      <a:pt x="17" y="67"/>
                    </a:cubicBezTo>
                    <a:cubicBezTo>
                      <a:pt x="22" y="66"/>
                      <a:pt x="22" y="66"/>
                      <a:pt x="22" y="66"/>
                    </a:cubicBezTo>
                    <a:cubicBezTo>
                      <a:pt x="22" y="60"/>
                      <a:pt x="22" y="60"/>
                      <a:pt x="22" y="60"/>
                    </a:cubicBezTo>
                    <a:cubicBezTo>
                      <a:pt x="16" y="62"/>
                      <a:pt x="16" y="62"/>
                      <a:pt x="16" y="62"/>
                    </a:cubicBezTo>
                    <a:cubicBezTo>
                      <a:pt x="16" y="61"/>
                      <a:pt x="16" y="61"/>
                      <a:pt x="16" y="61"/>
                    </a:cubicBezTo>
                    <a:cubicBezTo>
                      <a:pt x="16" y="78"/>
                      <a:pt x="16" y="78"/>
                      <a:pt x="16" y="78"/>
                    </a:cubicBezTo>
                    <a:close/>
                    <a:moveTo>
                      <a:pt x="22" y="28"/>
                    </a:moveTo>
                    <a:cubicBezTo>
                      <a:pt x="20" y="29"/>
                      <a:pt x="20" y="29"/>
                      <a:pt x="20" y="29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19" y="42"/>
                      <a:pt x="19" y="42"/>
                      <a:pt x="19" y="42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22" y="54"/>
                      <a:pt x="22" y="54"/>
                      <a:pt x="22" y="54"/>
                    </a:cubicBezTo>
                    <a:cubicBezTo>
                      <a:pt x="22" y="55"/>
                      <a:pt x="22" y="55"/>
                      <a:pt x="22" y="55"/>
                    </a:cubicBezTo>
                    <a:lnTo>
                      <a:pt x="22" y="28"/>
                    </a:lnTo>
                    <a:close/>
                    <a:moveTo>
                      <a:pt x="11" y="12"/>
                    </a:moveTo>
                    <a:cubicBezTo>
                      <a:pt x="12" y="14"/>
                      <a:pt x="12" y="14"/>
                      <a:pt x="12" y="14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3" y="19"/>
                      <a:pt x="13" y="19"/>
                      <a:pt x="13" y="19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0" y="32"/>
                      <a:pt x="10" y="32"/>
                      <a:pt x="10" y="32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1" y="12"/>
                      <a:pt x="11" y="12"/>
                      <a:pt x="11" y="12"/>
                    </a:cubicBezTo>
                    <a:close/>
                    <a:moveTo>
                      <a:pt x="10" y="56"/>
                    </a:moveTo>
                    <a:cubicBezTo>
                      <a:pt x="16" y="78"/>
                      <a:pt x="16" y="78"/>
                      <a:pt x="16" y="78"/>
                    </a:cubicBezTo>
                    <a:cubicBezTo>
                      <a:pt x="16" y="78"/>
                      <a:pt x="16" y="78"/>
                      <a:pt x="16" y="78"/>
                    </a:cubicBezTo>
                    <a:cubicBezTo>
                      <a:pt x="16" y="61"/>
                      <a:pt x="16" y="61"/>
                      <a:pt x="16" y="61"/>
                    </a:cubicBezTo>
                    <a:cubicBezTo>
                      <a:pt x="15" y="55"/>
                      <a:pt x="15" y="55"/>
                      <a:pt x="15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44"/>
                      <a:pt x="12" y="44"/>
                      <a:pt x="12" y="44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10" y="39"/>
                      <a:pt x="10" y="39"/>
                      <a:pt x="10" y="39"/>
                    </a:cubicBezTo>
                    <a:cubicBezTo>
                      <a:pt x="10" y="38"/>
                      <a:pt x="10" y="38"/>
                      <a:pt x="10" y="38"/>
                    </a:cubicBezTo>
                    <a:lnTo>
                      <a:pt x="10" y="56"/>
                    </a:lnTo>
                    <a:close/>
                    <a:moveTo>
                      <a:pt x="10" y="15"/>
                    </a:moveTo>
                    <a:cubicBezTo>
                      <a:pt x="5" y="16"/>
                      <a:pt x="5" y="16"/>
                      <a:pt x="5" y="1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0" y="56"/>
                      <a:pt x="10" y="56"/>
                      <a:pt x="10" y="56"/>
                    </a:cubicBezTo>
                    <a:cubicBezTo>
                      <a:pt x="10" y="38"/>
                      <a:pt x="10" y="38"/>
                      <a:pt x="10" y="38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10" y="32"/>
                      <a:pt x="10" y="32"/>
                      <a:pt x="10" y="32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10" y="20"/>
                      <a:pt x="10" y="20"/>
                      <a:pt x="10" y="20"/>
                    </a:cubicBezTo>
                    <a:lnTo>
                      <a:pt x="10" y="15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8" name="Freeform: Shape 225"/>
              <p:cNvSpPr>
                <a:spLocks/>
              </p:cNvSpPr>
              <p:nvPr/>
            </p:nvSpPr>
            <p:spPr bwMode="auto">
              <a:xfrm>
                <a:off x="4397674" y="3767441"/>
                <a:ext cx="283070" cy="207095"/>
              </a:xfrm>
              <a:custGeom>
                <a:avLst/>
                <a:gdLst>
                  <a:gd name="T0" fmla="*/ 16 w 64"/>
                  <a:gd name="T1" fmla="*/ 46 h 47"/>
                  <a:gd name="T2" fmla="*/ 16 w 64"/>
                  <a:gd name="T3" fmla="*/ 16 h 47"/>
                  <a:gd name="T4" fmla="*/ 56 w 64"/>
                  <a:gd name="T5" fmla="*/ 16 h 47"/>
                  <a:gd name="T6" fmla="*/ 56 w 64"/>
                  <a:gd name="T7" fmla="*/ 45 h 47"/>
                  <a:gd name="T8" fmla="*/ 51 w 64"/>
                  <a:gd name="T9" fmla="*/ 44 h 47"/>
                  <a:gd name="T10" fmla="*/ 43 w 64"/>
                  <a:gd name="T11" fmla="*/ 47 h 47"/>
                  <a:gd name="T12" fmla="*/ 64 w 64"/>
                  <a:gd name="T13" fmla="*/ 46 h 47"/>
                  <a:gd name="T14" fmla="*/ 64 w 64"/>
                  <a:gd name="T15" fmla="*/ 16 h 47"/>
                  <a:gd name="T16" fmla="*/ 64 w 64"/>
                  <a:gd name="T17" fmla="*/ 0 h 47"/>
                  <a:gd name="T18" fmla="*/ 56 w 64"/>
                  <a:gd name="T19" fmla="*/ 0 h 47"/>
                  <a:gd name="T20" fmla="*/ 16 w 64"/>
                  <a:gd name="T21" fmla="*/ 0 h 47"/>
                  <a:gd name="T22" fmla="*/ 8 w 64"/>
                  <a:gd name="T23" fmla="*/ 0 h 47"/>
                  <a:gd name="T24" fmla="*/ 8 w 64"/>
                  <a:gd name="T25" fmla="*/ 16 h 47"/>
                  <a:gd name="T26" fmla="*/ 8 w 64"/>
                  <a:gd name="T27" fmla="*/ 45 h 47"/>
                  <a:gd name="T28" fmla="*/ 3 w 64"/>
                  <a:gd name="T29" fmla="*/ 44 h 47"/>
                  <a:gd name="T30" fmla="*/ 0 w 64"/>
                  <a:gd name="T31" fmla="*/ 44 h 47"/>
                  <a:gd name="T32" fmla="*/ 16 w 64"/>
                  <a:gd name="T33" fmla="*/ 46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4" h="47">
                    <a:moveTo>
                      <a:pt x="16" y="46"/>
                    </a:moveTo>
                    <a:cubicBezTo>
                      <a:pt x="16" y="16"/>
                      <a:pt x="16" y="16"/>
                      <a:pt x="16" y="16"/>
                    </a:cubicBezTo>
                    <a:cubicBezTo>
                      <a:pt x="56" y="16"/>
                      <a:pt x="56" y="16"/>
                      <a:pt x="56" y="16"/>
                    </a:cubicBezTo>
                    <a:cubicBezTo>
                      <a:pt x="56" y="45"/>
                      <a:pt x="56" y="45"/>
                      <a:pt x="56" y="45"/>
                    </a:cubicBezTo>
                    <a:cubicBezTo>
                      <a:pt x="54" y="44"/>
                      <a:pt x="53" y="44"/>
                      <a:pt x="51" y="44"/>
                    </a:cubicBezTo>
                    <a:cubicBezTo>
                      <a:pt x="48" y="44"/>
                      <a:pt x="45" y="45"/>
                      <a:pt x="43" y="47"/>
                    </a:cubicBezTo>
                    <a:cubicBezTo>
                      <a:pt x="50" y="47"/>
                      <a:pt x="57" y="47"/>
                      <a:pt x="64" y="46"/>
                    </a:cubicBezTo>
                    <a:cubicBezTo>
                      <a:pt x="64" y="16"/>
                      <a:pt x="64" y="16"/>
                      <a:pt x="64" y="16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45"/>
                      <a:pt x="8" y="45"/>
                      <a:pt x="8" y="45"/>
                    </a:cubicBezTo>
                    <a:cubicBezTo>
                      <a:pt x="6" y="44"/>
                      <a:pt x="5" y="44"/>
                      <a:pt x="3" y="44"/>
                    </a:cubicBezTo>
                    <a:cubicBezTo>
                      <a:pt x="2" y="44"/>
                      <a:pt x="1" y="44"/>
                      <a:pt x="0" y="44"/>
                    </a:cubicBezTo>
                    <a:cubicBezTo>
                      <a:pt x="5" y="45"/>
                      <a:pt x="10" y="46"/>
                      <a:pt x="16" y="46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9" name="Freeform: Shape 226"/>
              <p:cNvSpPr>
                <a:spLocks/>
              </p:cNvSpPr>
              <p:nvPr/>
            </p:nvSpPr>
            <p:spPr bwMode="auto">
              <a:xfrm>
                <a:off x="5333889" y="1660957"/>
                <a:ext cx="273267" cy="159304"/>
              </a:xfrm>
              <a:custGeom>
                <a:avLst/>
                <a:gdLst>
                  <a:gd name="T0" fmla="*/ 35 w 62"/>
                  <a:gd name="T1" fmla="*/ 0 h 36"/>
                  <a:gd name="T2" fmla="*/ 35 w 62"/>
                  <a:gd name="T3" fmla="*/ 6 h 36"/>
                  <a:gd name="T4" fmla="*/ 0 w 62"/>
                  <a:gd name="T5" fmla="*/ 36 h 36"/>
                  <a:gd name="T6" fmla="*/ 35 w 62"/>
                  <a:gd name="T7" fmla="*/ 29 h 36"/>
                  <a:gd name="T8" fmla="*/ 35 w 62"/>
                  <a:gd name="T9" fmla="*/ 36 h 36"/>
                  <a:gd name="T10" fmla="*/ 62 w 62"/>
                  <a:gd name="T11" fmla="*/ 18 h 36"/>
                  <a:gd name="T12" fmla="*/ 35 w 62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36">
                    <a:moveTo>
                      <a:pt x="35" y="0"/>
                    </a:moveTo>
                    <a:cubicBezTo>
                      <a:pt x="35" y="6"/>
                      <a:pt x="35" y="6"/>
                      <a:pt x="35" y="6"/>
                    </a:cubicBezTo>
                    <a:cubicBezTo>
                      <a:pt x="4" y="6"/>
                      <a:pt x="0" y="36"/>
                      <a:pt x="0" y="36"/>
                    </a:cubicBezTo>
                    <a:cubicBezTo>
                      <a:pt x="0" y="36"/>
                      <a:pt x="10" y="29"/>
                      <a:pt x="35" y="29"/>
                    </a:cubicBezTo>
                    <a:cubicBezTo>
                      <a:pt x="35" y="36"/>
                      <a:pt x="35" y="36"/>
                      <a:pt x="35" y="36"/>
                    </a:cubicBezTo>
                    <a:cubicBezTo>
                      <a:pt x="62" y="18"/>
                      <a:pt x="62" y="18"/>
                      <a:pt x="62" y="18"/>
                    </a:cubicBez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0" name="Freeform: Shape 227"/>
              <p:cNvSpPr>
                <a:spLocks/>
              </p:cNvSpPr>
              <p:nvPr/>
            </p:nvSpPr>
            <p:spPr bwMode="auto">
              <a:xfrm>
                <a:off x="5306930" y="1801879"/>
                <a:ext cx="269591" cy="159304"/>
              </a:xfrm>
              <a:custGeom>
                <a:avLst/>
                <a:gdLst>
                  <a:gd name="T0" fmla="*/ 27 w 61"/>
                  <a:gd name="T1" fmla="*/ 36 h 36"/>
                  <a:gd name="T2" fmla="*/ 27 w 61"/>
                  <a:gd name="T3" fmla="*/ 30 h 36"/>
                  <a:gd name="T4" fmla="*/ 61 w 61"/>
                  <a:gd name="T5" fmla="*/ 0 h 36"/>
                  <a:gd name="T6" fmla="*/ 27 w 61"/>
                  <a:gd name="T7" fmla="*/ 7 h 36"/>
                  <a:gd name="T8" fmla="*/ 27 w 61"/>
                  <a:gd name="T9" fmla="*/ 1 h 36"/>
                  <a:gd name="T10" fmla="*/ 0 w 61"/>
                  <a:gd name="T11" fmla="*/ 19 h 36"/>
                  <a:gd name="T12" fmla="*/ 27 w 61"/>
                  <a:gd name="T1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36">
                    <a:moveTo>
                      <a:pt x="27" y="36"/>
                    </a:moveTo>
                    <a:cubicBezTo>
                      <a:pt x="27" y="30"/>
                      <a:pt x="27" y="30"/>
                      <a:pt x="27" y="30"/>
                    </a:cubicBezTo>
                    <a:cubicBezTo>
                      <a:pt x="58" y="30"/>
                      <a:pt x="61" y="0"/>
                      <a:pt x="61" y="0"/>
                    </a:cubicBezTo>
                    <a:cubicBezTo>
                      <a:pt x="61" y="0"/>
                      <a:pt x="52" y="7"/>
                      <a:pt x="27" y="7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27" y="36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1" name="Freeform: Shape 228"/>
              <p:cNvSpPr>
                <a:spLocks/>
              </p:cNvSpPr>
              <p:nvPr/>
            </p:nvSpPr>
            <p:spPr bwMode="auto">
              <a:xfrm>
                <a:off x="5885324" y="2977050"/>
                <a:ext cx="4902" cy="8578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2 h 2"/>
                  <a:gd name="T4" fmla="*/ 1 w 1"/>
                  <a:gd name="T5" fmla="*/ 0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1" y="2"/>
                      <a:pt x="1" y="2"/>
                    </a:cubicBezTo>
                    <a:cubicBezTo>
                      <a:pt x="1" y="2"/>
                      <a:pt x="1" y="1"/>
                      <a:pt x="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2" name="Freeform: Shape 229"/>
              <p:cNvSpPr>
                <a:spLocks/>
              </p:cNvSpPr>
              <p:nvPr/>
            </p:nvSpPr>
            <p:spPr bwMode="auto">
              <a:xfrm>
                <a:off x="5885324" y="2880242"/>
                <a:ext cx="26959" cy="79652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2 w 6"/>
                  <a:gd name="T5" fmla="*/ 18 h 18"/>
                  <a:gd name="T6" fmla="*/ 6 w 6"/>
                  <a:gd name="T7" fmla="*/ 1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cubicBezTo>
                      <a:pt x="3" y="5"/>
                      <a:pt x="1" y="11"/>
                      <a:pt x="0" y="18"/>
                    </a:cubicBezTo>
                    <a:cubicBezTo>
                      <a:pt x="2" y="18"/>
                      <a:pt x="2" y="18"/>
                      <a:pt x="2" y="18"/>
                    </a:cubicBezTo>
                    <a:cubicBezTo>
                      <a:pt x="4" y="12"/>
                      <a:pt x="5" y="7"/>
                      <a:pt x="6" y="1"/>
                    </a:cubicBezTo>
                    <a:cubicBezTo>
                      <a:pt x="6" y="1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3" name="Freeform: Shape 230"/>
              <p:cNvSpPr>
                <a:spLocks/>
              </p:cNvSpPr>
              <p:nvPr/>
            </p:nvSpPr>
            <p:spPr bwMode="auto">
              <a:xfrm>
                <a:off x="5841210" y="2848382"/>
                <a:ext cx="53918" cy="111513"/>
              </a:xfrm>
              <a:custGeom>
                <a:avLst/>
                <a:gdLst>
                  <a:gd name="T0" fmla="*/ 0 w 12"/>
                  <a:gd name="T1" fmla="*/ 0 h 25"/>
                  <a:gd name="T2" fmla="*/ 0 w 12"/>
                  <a:gd name="T3" fmla="*/ 25 h 25"/>
                  <a:gd name="T4" fmla="*/ 6 w 12"/>
                  <a:gd name="T5" fmla="*/ 25 h 25"/>
                  <a:gd name="T6" fmla="*/ 12 w 12"/>
                  <a:gd name="T7" fmla="*/ 4 h 25"/>
                  <a:gd name="T8" fmla="*/ 0 w 12"/>
                  <a:gd name="T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6" y="25"/>
                      <a:pt x="6" y="25"/>
                      <a:pt x="6" y="25"/>
                    </a:cubicBezTo>
                    <a:cubicBezTo>
                      <a:pt x="6" y="17"/>
                      <a:pt x="9" y="10"/>
                      <a:pt x="12" y="4"/>
                    </a:cubicBezTo>
                    <a:cubicBezTo>
                      <a:pt x="9" y="2"/>
                      <a:pt x="4" y="1"/>
                      <a:pt x="0" y="0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4" name="Freeform: Shape 231"/>
              <p:cNvSpPr>
                <a:spLocks/>
              </p:cNvSpPr>
              <p:nvPr/>
            </p:nvSpPr>
            <p:spPr bwMode="auto">
              <a:xfrm>
                <a:off x="5766459" y="2977050"/>
                <a:ext cx="52693" cy="110287"/>
              </a:xfrm>
              <a:custGeom>
                <a:avLst/>
                <a:gdLst>
                  <a:gd name="T0" fmla="*/ 12 w 12"/>
                  <a:gd name="T1" fmla="*/ 25 h 25"/>
                  <a:gd name="T2" fmla="*/ 12 w 12"/>
                  <a:gd name="T3" fmla="*/ 0 h 25"/>
                  <a:gd name="T4" fmla="*/ 6 w 12"/>
                  <a:gd name="T5" fmla="*/ 0 h 25"/>
                  <a:gd name="T6" fmla="*/ 0 w 12"/>
                  <a:gd name="T7" fmla="*/ 21 h 25"/>
                  <a:gd name="T8" fmla="*/ 12 w 12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5">
                    <a:moveTo>
                      <a:pt x="12" y="25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9"/>
                      <a:pt x="3" y="16"/>
                      <a:pt x="0" y="21"/>
                    </a:cubicBezTo>
                    <a:cubicBezTo>
                      <a:pt x="3" y="23"/>
                      <a:pt x="8" y="25"/>
                      <a:pt x="12" y="25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5" name="Freeform: Shape 232"/>
              <p:cNvSpPr>
                <a:spLocks/>
              </p:cNvSpPr>
              <p:nvPr/>
            </p:nvSpPr>
            <p:spPr bwMode="auto">
              <a:xfrm>
                <a:off x="5766459" y="2848382"/>
                <a:ext cx="52693" cy="111513"/>
              </a:xfrm>
              <a:custGeom>
                <a:avLst/>
                <a:gdLst>
                  <a:gd name="T0" fmla="*/ 6 w 12"/>
                  <a:gd name="T1" fmla="*/ 25 h 25"/>
                  <a:gd name="T2" fmla="*/ 12 w 12"/>
                  <a:gd name="T3" fmla="*/ 25 h 25"/>
                  <a:gd name="T4" fmla="*/ 12 w 12"/>
                  <a:gd name="T5" fmla="*/ 0 h 25"/>
                  <a:gd name="T6" fmla="*/ 0 w 12"/>
                  <a:gd name="T7" fmla="*/ 5 h 25"/>
                  <a:gd name="T8" fmla="*/ 6 w 12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5">
                    <a:moveTo>
                      <a:pt x="6" y="25"/>
                    </a:move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8" y="1"/>
                      <a:pt x="3" y="2"/>
                      <a:pt x="0" y="5"/>
                    </a:cubicBezTo>
                    <a:cubicBezTo>
                      <a:pt x="3" y="10"/>
                      <a:pt x="6" y="17"/>
                      <a:pt x="6" y="25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6" name="Freeform: Shape 233"/>
              <p:cNvSpPr>
                <a:spLocks/>
              </p:cNvSpPr>
              <p:nvPr/>
            </p:nvSpPr>
            <p:spPr bwMode="auto">
              <a:xfrm>
                <a:off x="5713767" y="2977050"/>
                <a:ext cx="61271" cy="79652"/>
              </a:xfrm>
              <a:custGeom>
                <a:avLst/>
                <a:gdLst>
                  <a:gd name="T0" fmla="*/ 8 w 14"/>
                  <a:gd name="T1" fmla="*/ 18 h 18"/>
                  <a:gd name="T2" fmla="*/ 14 w 14"/>
                  <a:gd name="T3" fmla="*/ 0 h 18"/>
                  <a:gd name="T4" fmla="*/ 0 w 14"/>
                  <a:gd name="T5" fmla="*/ 0 h 18"/>
                  <a:gd name="T6" fmla="*/ 8 w 14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8">
                    <a:moveTo>
                      <a:pt x="8" y="18"/>
                    </a:moveTo>
                    <a:cubicBezTo>
                      <a:pt x="11" y="14"/>
                      <a:pt x="13" y="7"/>
                      <a:pt x="1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3" y="13"/>
                      <a:pt x="8" y="18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7" name="Freeform: Shape 234"/>
              <p:cNvSpPr>
                <a:spLocks/>
              </p:cNvSpPr>
              <p:nvPr/>
            </p:nvSpPr>
            <p:spPr bwMode="auto">
              <a:xfrm>
                <a:off x="5713767" y="2880242"/>
                <a:ext cx="61271" cy="79652"/>
              </a:xfrm>
              <a:custGeom>
                <a:avLst/>
                <a:gdLst>
                  <a:gd name="T0" fmla="*/ 8 w 14"/>
                  <a:gd name="T1" fmla="*/ 0 h 18"/>
                  <a:gd name="T2" fmla="*/ 0 w 14"/>
                  <a:gd name="T3" fmla="*/ 18 h 18"/>
                  <a:gd name="T4" fmla="*/ 14 w 14"/>
                  <a:gd name="T5" fmla="*/ 18 h 18"/>
                  <a:gd name="T6" fmla="*/ 8 w 14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8">
                    <a:moveTo>
                      <a:pt x="8" y="0"/>
                    </a:moveTo>
                    <a:cubicBezTo>
                      <a:pt x="3" y="5"/>
                      <a:pt x="0" y="11"/>
                      <a:pt x="0" y="18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3" y="11"/>
                      <a:pt x="11" y="5"/>
                      <a:pt x="8" y="0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8" name="Freeform: Shape 235"/>
              <p:cNvSpPr>
                <a:spLocks/>
              </p:cNvSpPr>
              <p:nvPr/>
            </p:nvSpPr>
            <p:spPr bwMode="auto">
              <a:xfrm>
                <a:off x="5841210" y="2977050"/>
                <a:ext cx="35537" cy="110287"/>
              </a:xfrm>
              <a:custGeom>
                <a:avLst/>
                <a:gdLst>
                  <a:gd name="T0" fmla="*/ 0 w 8"/>
                  <a:gd name="T1" fmla="*/ 25 h 25"/>
                  <a:gd name="T2" fmla="*/ 3 w 8"/>
                  <a:gd name="T3" fmla="*/ 25 h 25"/>
                  <a:gd name="T4" fmla="*/ 8 w 8"/>
                  <a:gd name="T5" fmla="*/ 11 h 25"/>
                  <a:gd name="T6" fmla="*/ 6 w 8"/>
                  <a:gd name="T7" fmla="*/ 0 h 25"/>
                  <a:gd name="T8" fmla="*/ 0 w 8"/>
                  <a:gd name="T9" fmla="*/ 0 h 25"/>
                  <a:gd name="T10" fmla="*/ 0 w 8"/>
                  <a:gd name="T11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25">
                    <a:moveTo>
                      <a:pt x="0" y="25"/>
                    </a:moveTo>
                    <a:cubicBezTo>
                      <a:pt x="1" y="25"/>
                      <a:pt x="2" y="25"/>
                      <a:pt x="3" y="25"/>
                    </a:cubicBezTo>
                    <a:cubicBezTo>
                      <a:pt x="5" y="20"/>
                      <a:pt x="6" y="16"/>
                      <a:pt x="8" y="11"/>
                    </a:cubicBezTo>
                    <a:cubicBezTo>
                      <a:pt x="7" y="8"/>
                      <a:pt x="6" y="4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9" name="Oval 236"/>
              <p:cNvSpPr>
                <a:spLocks/>
              </p:cNvSpPr>
              <p:nvPr/>
            </p:nvSpPr>
            <p:spPr bwMode="auto">
              <a:xfrm>
                <a:off x="4746916" y="3312813"/>
                <a:ext cx="61271" cy="6127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0" name="Freeform: Shape 237"/>
              <p:cNvSpPr>
                <a:spLocks/>
              </p:cNvSpPr>
              <p:nvPr/>
            </p:nvSpPr>
            <p:spPr bwMode="auto">
              <a:xfrm>
                <a:off x="4507961" y="3494174"/>
                <a:ext cx="132345" cy="132345"/>
              </a:xfrm>
              <a:custGeom>
                <a:avLst/>
                <a:gdLst>
                  <a:gd name="T0" fmla="*/ 15 w 30"/>
                  <a:gd name="T1" fmla="*/ 30 h 30"/>
                  <a:gd name="T2" fmla="*/ 30 w 30"/>
                  <a:gd name="T3" fmla="*/ 15 h 30"/>
                  <a:gd name="T4" fmla="*/ 15 w 30"/>
                  <a:gd name="T5" fmla="*/ 0 h 30"/>
                  <a:gd name="T6" fmla="*/ 15 w 30"/>
                  <a:gd name="T7" fmla="*/ 7 h 30"/>
                  <a:gd name="T8" fmla="*/ 23 w 30"/>
                  <a:gd name="T9" fmla="*/ 15 h 30"/>
                  <a:gd name="T10" fmla="*/ 15 w 30"/>
                  <a:gd name="T11" fmla="*/ 23 h 30"/>
                  <a:gd name="T12" fmla="*/ 15 w 30"/>
                  <a:gd name="T13" fmla="*/ 30 h 30"/>
                  <a:gd name="T14" fmla="*/ 15 w 30"/>
                  <a:gd name="T15" fmla="*/ 0 h 30"/>
                  <a:gd name="T16" fmla="*/ 0 w 30"/>
                  <a:gd name="T17" fmla="*/ 15 h 30"/>
                  <a:gd name="T18" fmla="*/ 15 w 30"/>
                  <a:gd name="T19" fmla="*/ 30 h 30"/>
                  <a:gd name="T20" fmla="*/ 15 w 30"/>
                  <a:gd name="T21" fmla="*/ 30 h 30"/>
                  <a:gd name="T22" fmla="*/ 15 w 30"/>
                  <a:gd name="T23" fmla="*/ 23 h 30"/>
                  <a:gd name="T24" fmla="*/ 15 w 30"/>
                  <a:gd name="T25" fmla="*/ 23 h 30"/>
                  <a:gd name="T26" fmla="*/ 15 w 30"/>
                  <a:gd name="T27" fmla="*/ 23 h 30"/>
                  <a:gd name="T28" fmla="*/ 7 w 30"/>
                  <a:gd name="T29" fmla="*/ 15 h 30"/>
                  <a:gd name="T30" fmla="*/ 15 w 30"/>
                  <a:gd name="T31" fmla="*/ 7 h 30"/>
                  <a:gd name="T32" fmla="*/ 15 w 30"/>
                  <a:gd name="T33" fmla="*/ 7 h 30"/>
                  <a:gd name="T34" fmla="*/ 15 w 30"/>
                  <a:gd name="T3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cubicBezTo>
                      <a:pt x="23" y="30"/>
                      <a:pt x="30" y="23"/>
                      <a:pt x="30" y="15"/>
                    </a:cubicBezTo>
                    <a:cubicBezTo>
                      <a:pt x="30" y="7"/>
                      <a:pt x="23" y="0"/>
                      <a:pt x="15" y="0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9" y="7"/>
                      <a:pt x="23" y="10"/>
                      <a:pt x="23" y="15"/>
                    </a:cubicBezTo>
                    <a:cubicBezTo>
                      <a:pt x="23" y="20"/>
                      <a:pt x="19" y="23"/>
                      <a:pt x="15" y="23"/>
                    </a:cubicBezTo>
                    <a:lnTo>
                      <a:pt x="15" y="30"/>
                    </a:lnTo>
                    <a:close/>
                    <a:moveTo>
                      <a:pt x="15" y="0"/>
                    </a:moveTo>
                    <a:cubicBezTo>
                      <a:pt x="7" y="0"/>
                      <a:pt x="0" y="7"/>
                      <a:pt x="0" y="15"/>
                    </a:cubicBezTo>
                    <a:cubicBezTo>
                      <a:pt x="0" y="23"/>
                      <a:pt x="7" y="30"/>
                      <a:pt x="15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0" y="23"/>
                      <a:pt x="7" y="20"/>
                      <a:pt x="7" y="15"/>
                    </a:cubicBezTo>
                    <a:cubicBezTo>
                      <a:pt x="7" y="10"/>
                      <a:pt x="10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0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1" name="Freeform: Shape 238"/>
              <p:cNvSpPr>
                <a:spLocks/>
              </p:cNvSpPr>
              <p:nvPr/>
            </p:nvSpPr>
            <p:spPr bwMode="auto">
              <a:xfrm>
                <a:off x="4494481" y="3462313"/>
                <a:ext cx="159304" cy="57594"/>
              </a:xfrm>
              <a:custGeom>
                <a:avLst/>
                <a:gdLst>
                  <a:gd name="T0" fmla="*/ 3 w 36"/>
                  <a:gd name="T1" fmla="*/ 13 h 13"/>
                  <a:gd name="T2" fmla="*/ 5 w 36"/>
                  <a:gd name="T3" fmla="*/ 12 h 13"/>
                  <a:gd name="T4" fmla="*/ 18 w 36"/>
                  <a:gd name="T5" fmla="*/ 4 h 13"/>
                  <a:gd name="T6" fmla="*/ 31 w 36"/>
                  <a:gd name="T7" fmla="*/ 12 h 13"/>
                  <a:gd name="T8" fmla="*/ 35 w 36"/>
                  <a:gd name="T9" fmla="*/ 12 h 13"/>
                  <a:gd name="T10" fmla="*/ 35 w 36"/>
                  <a:gd name="T11" fmla="*/ 9 h 13"/>
                  <a:gd name="T12" fmla="*/ 18 w 36"/>
                  <a:gd name="T13" fmla="*/ 0 h 13"/>
                  <a:gd name="T14" fmla="*/ 1 w 36"/>
                  <a:gd name="T15" fmla="*/ 9 h 13"/>
                  <a:gd name="T16" fmla="*/ 1 w 36"/>
                  <a:gd name="T17" fmla="*/ 12 h 13"/>
                  <a:gd name="T18" fmla="*/ 3 w 36"/>
                  <a:gd name="T19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13">
                    <a:moveTo>
                      <a:pt x="3" y="13"/>
                    </a:moveTo>
                    <a:cubicBezTo>
                      <a:pt x="3" y="13"/>
                      <a:pt x="4" y="12"/>
                      <a:pt x="5" y="12"/>
                    </a:cubicBezTo>
                    <a:cubicBezTo>
                      <a:pt x="8" y="7"/>
                      <a:pt x="13" y="4"/>
                      <a:pt x="18" y="4"/>
                    </a:cubicBezTo>
                    <a:cubicBezTo>
                      <a:pt x="23" y="4"/>
                      <a:pt x="28" y="7"/>
                      <a:pt x="31" y="12"/>
                    </a:cubicBezTo>
                    <a:cubicBezTo>
                      <a:pt x="32" y="13"/>
                      <a:pt x="34" y="13"/>
                      <a:pt x="35" y="12"/>
                    </a:cubicBezTo>
                    <a:cubicBezTo>
                      <a:pt x="36" y="11"/>
                      <a:pt x="36" y="10"/>
                      <a:pt x="35" y="9"/>
                    </a:cubicBezTo>
                    <a:cubicBezTo>
                      <a:pt x="31" y="3"/>
                      <a:pt x="25" y="0"/>
                      <a:pt x="18" y="0"/>
                    </a:cubicBezTo>
                    <a:cubicBezTo>
                      <a:pt x="11" y="0"/>
                      <a:pt x="5" y="3"/>
                      <a:pt x="1" y="9"/>
                    </a:cubicBezTo>
                    <a:cubicBezTo>
                      <a:pt x="0" y="10"/>
                      <a:pt x="0" y="11"/>
                      <a:pt x="1" y="12"/>
                    </a:cubicBezTo>
                    <a:cubicBezTo>
                      <a:pt x="2" y="12"/>
                      <a:pt x="2" y="13"/>
                      <a:pt x="3" y="1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2" name="Freeform: Shape 239"/>
              <p:cNvSpPr>
                <a:spLocks/>
              </p:cNvSpPr>
              <p:nvPr/>
            </p:nvSpPr>
            <p:spPr bwMode="auto">
              <a:xfrm>
                <a:off x="4750592" y="3494174"/>
                <a:ext cx="132345" cy="132345"/>
              </a:xfrm>
              <a:custGeom>
                <a:avLst/>
                <a:gdLst>
                  <a:gd name="T0" fmla="*/ 15 w 30"/>
                  <a:gd name="T1" fmla="*/ 0 h 30"/>
                  <a:gd name="T2" fmla="*/ 15 w 30"/>
                  <a:gd name="T3" fmla="*/ 0 h 30"/>
                  <a:gd name="T4" fmla="*/ 15 w 30"/>
                  <a:gd name="T5" fmla="*/ 7 h 30"/>
                  <a:gd name="T6" fmla="*/ 15 w 30"/>
                  <a:gd name="T7" fmla="*/ 7 h 30"/>
                  <a:gd name="T8" fmla="*/ 23 w 30"/>
                  <a:gd name="T9" fmla="*/ 15 h 30"/>
                  <a:gd name="T10" fmla="*/ 15 w 30"/>
                  <a:gd name="T11" fmla="*/ 23 h 30"/>
                  <a:gd name="T12" fmla="*/ 15 w 30"/>
                  <a:gd name="T13" fmla="*/ 23 h 30"/>
                  <a:gd name="T14" fmla="*/ 15 w 30"/>
                  <a:gd name="T15" fmla="*/ 23 h 30"/>
                  <a:gd name="T16" fmla="*/ 15 w 30"/>
                  <a:gd name="T17" fmla="*/ 30 h 30"/>
                  <a:gd name="T18" fmla="*/ 15 w 30"/>
                  <a:gd name="T19" fmla="*/ 30 h 30"/>
                  <a:gd name="T20" fmla="*/ 30 w 30"/>
                  <a:gd name="T21" fmla="*/ 15 h 30"/>
                  <a:gd name="T22" fmla="*/ 15 w 30"/>
                  <a:gd name="T23" fmla="*/ 0 h 30"/>
                  <a:gd name="T24" fmla="*/ 15 w 30"/>
                  <a:gd name="T25" fmla="*/ 0 h 30"/>
                  <a:gd name="T26" fmla="*/ 0 w 30"/>
                  <a:gd name="T27" fmla="*/ 15 h 30"/>
                  <a:gd name="T28" fmla="*/ 15 w 30"/>
                  <a:gd name="T29" fmla="*/ 30 h 30"/>
                  <a:gd name="T30" fmla="*/ 15 w 30"/>
                  <a:gd name="T31" fmla="*/ 23 h 30"/>
                  <a:gd name="T32" fmla="*/ 7 w 30"/>
                  <a:gd name="T33" fmla="*/ 15 h 30"/>
                  <a:gd name="T34" fmla="*/ 15 w 30"/>
                  <a:gd name="T35" fmla="*/ 7 h 30"/>
                  <a:gd name="T36" fmla="*/ 15 w 30"/>
                  <a:gd name="T3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9" y="7"/>
                      <a:pt x="23" y="10"/>
                      <a:pt x="23" y="15"/>
                    </a:cubicBezTo>
                    <a:cubicBezTo>
                      <a:pt x="23" y="20"/>
                      <a:pt x="19" y="23"/>
                      <a:pt x="15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23" y="30"/>
                      <a:pt x="30" y="23"/>
                      <a:pt x="30" y="15"/>
                    </a:cubicBezTo>
                    <a:cubicBezTo>
                      <a:pt x="30" y="7"/>
                      <a:pt x="23" y="0"/>
                      <a:pt x="15" y="0"/>
                    </a:cubicBezTo>
                    <a:close/>
                    <a:moveTo>
                      <a:pt x="15" y="0"/>
                    </a:moveTo>
                    <a:cubicBezTo>
                      <a:pt x="6" y="0"/>
                      <a:pt x="0" y="7"/>
                      <a:pt x="0" y="15"/>
                    </a:cubicBezTo>
                    <a:cubicBezTo>
                      <a:pt x="0" y="23"/>
                      <a:pt x="6" y="30"/>
                      <a:pt x="15" y="30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0" y="23"/>
                      <a:pt x="7" y="20"/>
                      <a:pt x="7" y="15"/>
                    </a:cubicBezTo>
                    <a:cubicBezTo>
                      <a:pt x="7" y="10"/>
                      <a:pt x="10" y="7"/>
                      <a:pt x="15" y="7"/>
                    </a:cubicBezTo>
                    <a:lnTo>
                      <a:pt x="1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3" name="Freeform: Shape 240"/>
              <p:cNvSpPr>
                <a:spLocks/>
              </p:cNvSpPr>
              <p:nvPr/>
            </p:nvSpPr>
            <p:spPr bwMode="auto">
              <a:xfrm>
                <a:off x="4737113" y="3462313"/>
                <a:ext cx="159304" cy="57594"/>
              </a:xfrm>
              <a:custGeom>
                <a:avLst/>
                <a:gdLst>
                  <a:gd name="T0" fmla="*/ 18 w 36"/>
                  <a:gd name="T1" fmla="*/ 0 h 13"/>
                  <a:gd name="T2" fmla="*/ 1 w 36"/>
                  <a:gd name="T3" fmla="*/ 9 h 13"/>
                  <a:gd name="T4" fmla="*/ 1 w 36"/>
                  <a:gd name="T5" fmla="*/ 12 h 13"/>
                  <a:gd name="T6" fmla="*/ 3 w 36"/>
                  <a:gd name="T7" fmla="*/ 13 h 13"/>
                  <a:gd name="T8" fmla="*/ 4 w 36"/>
                  <a:gd name="T9" fmla="*/ 12 h 13"/>
                  <a:gd name="T10" fmla="*/ 18 w 36"/>
                  <a:gd name="T11" fmla="*/ 4 h 13"/>
                  <a:gd name="T12" fmla="*/ 31 w 36"/>
                  <a:gd name="T13" fmla="*/ 12 h 13"/>
                  <a:gd name="T14" fmla="*/ 35 w 36"/>
                  <a:gd name="T15" fmla="*/ 12 h 13"/>
                  <a:gd name="T16" fmla="*/ 35 w 36"/>
                  <a:gd name="T17" fmla="*/ 9 h 13"/>
                  <a:gd name="T18" fmla="*/ 18 w 36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13">
                    <a:moveTo>
                      <a:pt x="18" y="0"/>
                    </a:moveTo>
                    <a:cubicBezTo>
                      <a:pt x="11" y="0"/>
                      <a:pt x="4" y="3"/>
                      <a:pt x="1" y="9"/>
                    </a:cubicBezTo>
                    <a:cubicBezTo>
                      <a:pt x="0" y="10"/>
                      <a:pt x="0" y="11"/>
                      <a:pt x="1" y="12"/>
                    </a:cubicBezTo>
                    <a:cubicBezTo>
                      <a:pt x="2" y="12"/>
                      <a:pt x="2" y="13"/>
                      <a:pt x="3" y="13"/>
                    </a:cubicBezTo>
                    <a:cubicBezTo>
                      <a:pt x="3" y="13"/>
                      <a:pt x="4" y="12"/>
                      <a:pt x="4" y="12"/>
                    </a:cubicBezTo>
                    <a:cubicBezTo>
                      <a:pt x="7" y="7"/>
                      <a:pt x="12" y="4"/>
                      <a:pt x="18" y="4"/>
                    </a:cubicBezTo>
                    <a:cubicBezTo>
                      <a:pt x="23" y="4"/>
                      <a:pt x="28" y="7"/>
                      <a:pt x="31" y="12"/>
                    </a:cubicBezTo>
                    <a:cubicBezTo>
                      <a:pt x="32" y="13"/>
                      <a:pt x="33" y="13"/>
                      <a:pt x="35" y="12"/>
                    </a:cubicBezTo>
                    <a:cubicBezTo>
                      <a:pt x="36" y="11"/>
                      <a:pt x="36" y="10"/>
                      <a:pt x="35" y="9"/>
                    </a:cubicBezTo>
                    <a:cubicBezTo>
                      <a:pt x="31" y="3"/>
                      <a:pt x="25" y="0"/>
                      <a:pt x="1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4" name="Freeform: Shape 241"/>
              <p:cNvSpPr>
                <a:spLocks/>
              </p:cNvSpPr>
              <p:nvPr/>
            </p:nvSpPr>
            <p:spPr bwMode="auto">
              <a:xfrm>
                <a:off x="4618248" y="3348350"/>
                <a:ext cx="234054" cy="273267"/>
              </a:xfrm>
              <a:custGeom>
                <a:avLst/>
                <a:gdLst>
                  <a:gd name="T0" fmla="*/ 36 w 53"/>
                  <a:gd name="T1" fmla="*/ 22 h 62"/>
                  <a:gd name="T2" fmla="*/ 37 w 53"/>
                  <a:gd name="T3" fmla="*/ 23 h 62"/>
                  <a:gd name="T4" fmla="*/ 51 w 53"/>
                  <a:gd name="T5" fmla="*/ 17 h 62"/>
                  <a:gd name="T6" fmla="*/ 53 w 53"/>
                  <a:gd name="T7" fmla="*/ 12 h 62"/>
                  <a:gd name="T8" fmla="*/ 48 w 53"/>
                  <a:gd name="T9" fmla="*/ 11 h 62"/>
                  <a:gd name="T10" fmla="*/ 39 w 53"/>
                  <a:gd name="T11" fmla="*/ 15 h 62"/>
                  <a:gd name="T12" fmla="*/ 38 w 53"/>
                  <a:gd name="T13" fmla="*/ 15 h 62"/>
                  <a:gd name="T14" fmla="*/ 23 w 53"/>
                  <a:gd name="T15" fmla="*/ 0 h 62"/>
                  <a:gd name="T16" fmla="*/ 21 w 53"/>
                  <a:gd name="T17" fmla="*/ 0 h 62"/>
                  <a:gd name="T18" fmla="*/ 0 w 53"/>
                  <a:gd name="T19" fmla="*/ 21 h 62"/>
                  <a:gd name="T20" fmla="*/ 0 w 53"/>
                  <a:gd name="T21" fmla="*/ 22 h 62"/>
                  <a:gd name="T22" fmla="*/ 15 w 53"/>
                  <a:gd name="T23" fmla="*/ 35 h 62"/>
                  <a:gd name="T24" fmla="*/ 15 w 53"/>
                  <a:gd name="T25" fmla="*/ 36 h 62"/>
                  <a:gd name="T26" fmla="*/ 8 w 53"/>
                  <a:gd name="T27" fmla="*/ 52 h 62"/>
                  <a:gd name="T28" fmla="*/ 8 w 53"/>
                  <a:gd name="T29" fmla="*/ 54 h 62"/>
                  <a:gd name="T30" fmla="*/ 13 w 53"/>
                  <a:gd name="T31" fmla="*/ 60 h 62"/>
                  <a:gd name="T32" fmla="*/ 16 w 53"/>
                  <a:gd name="T33" fmla="*/ 62 h 62"/>
                  <a:gd name="T34" fmla="*/ 19 w 53"/>
                  <a:gd name="T35" fmla="*/ 61 h 62"/>
                  <a:gd name="T36" fmla="*/ 20 w 53"/>
                  <a:gd name="T37" fmla="*/ 55 h 62"/>
                  <a:gd name="T38" fmla="*/ 18 w 53"/>
                  <a:gd name="T39" fmla="*/ 53 h 62"/>
                  <a:gd name="T40" fmla="*/ 18 w 53"/>
                  <a:gd name="T41" fmla="*/ 51 h 62"/>
                  <a:gd name="T42" fmla="*/ 25 w 53"/>
                  <a:gd name="T43" fmla="*/ 34 h 62"/>
                  <a:gd name="T44" fmla="*/ 25 w 53"/>
                  <a:gd name="T45" fmla="*/ 32 h 62"/>
                  <a:gd name="T46" fmla="*/ 17 w 53"/>
                  <a:gd name="T47" fmla="*/ 25 h 62"/>
                  <a:gd name="T48" fmla="*/ 17 w 53"/>
                  <a:gd name="T49" fmla="*/ 23 h 62"/>
                  <a:gd name="T50" fmla="*/ 26 w 53"/>
                  <a:gd name="T51" fmla="*/ 14 h 62"/>
                  <a:gd name="T52" fmla="*/ 27 w 53"/>
                  <a:gd name="T53" fmla="*/ 15 h 62"/>
                  <a:gd name="T54" fmla="*/ 36 w 53"/>
                  <a:gd name="T55" fmla="*/ 2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3" h="62">
                    <a:moveTo>
                      <a:pt x="36" y="22"/>
                    </a:moveTo>
                    <a:cubicBezTo>
                      <a:pt x="36" y="23"/>
                      <a:pt x="37" y="23"/>
                      <a:pt x="37" y="23"/>
                    </a:cubicBezTo>
                    <a:cubicBezTo>
                      <a:pt x="51" y="17"/>
                      <a:pt x="51" y="17"/>
                      <a:pt x="51" y="17"/>
                    </a:cubicBezTo>
                    <a:cubicBezTo>
                      <a:pt x="53" y="16"/>
                      <a:pt x="53" y="14"/>
                      <a:pt x="53" y="12"/>
                    </a:cubicBezTo>
                    <a:cubicBezTo>
                      <a:pt x="52" y="11"/>
                      <a:pt x="50" y="10"/>
                      <a:pt x="48" y="11"/>
                    </a:cubicBezTo>
                    <a:cubicBezTo>
                      <a:pt x="39" y="15"/>
                      <a:pt x="39" y="15"/>
                      <a:pt x="39" y="15"/>
                    </a:cubicBezTo>
                    <a:cubicBezTo>
                      <a:pt x="39" y="15"/>
                      <a:pt x="38" y="15"/>
                      <a:pt x="38" y="15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2" y="0"/>
                      <a:pt x="22" y="0"/>
                      <a:pt x="21" y="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2"/>
                      <a:pt x="0" y="22"/>
                    </a:cubicBezTo>
                    <a:cubicBezTo>
                      <a:pt x="3" y="25"/>
                      <a:pt x="12" y="32"/>
                      <a:pt x="15" y="35"/>
                    </a:cubicBezTo>
                    <a:cubicBezTo>
                      <a:pt x="15" y="35"/>
                      <a:pt x="15" y="36"/>
                      <a:pt x="15" y="36"/>
                    </a:cubicBezTo>
                    <a:cubicBezTo>
                      <a:pt x="8" y="52"/>
                      <a:pt x="8" y="52"/>
                      <a:pt x="8" y="52"/>
                    </a:cubicBezTo>
                    <a:cubicBezTo>
                      <a:pt x="8" y="52"/>
                      <a:pt x="8" y="53"/>
                      <a:pt x="8" y="54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4" y="61"/>
                      <a:pt x="15" y="62"/>
                      <a:pt x="16" y="62"/>
                    </a:cubicBezTo>
                    <a:cubicBezTo>
                      <a:pt x="17" y="62"/>
                      <a:pt x="18" y="62"/>
                      <a:pt x="19" y="61"/>
                    </a:cubicBezTo>
                    <a:cubicBezTo>
                      <a:pt x="21" y="60"/>
                      <a:pt x="21" y="57"/>
                      <a:pt x="20" y="55"/>
                    </a:cubicBezTo>
                    <a:cubicBezTo>
                      <a:pt x="18" y="53"/>
                      <a:pt x="18" y="53"/>
                      <a:pt x="18" y="53"/>
                    </a:cubicBezTo>
                    <a:cubicBezTo>
                      <a:pt x="18" y="52"/>
                      <a:pt x="18" y="51"/>
                      <a:pt x="18" y="51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5" y="33"/>
                      <a:pt x="25" y="33"/>
                      <a:pt x="25" y="32"/>
                    </a:cubicBezTo>
                    <a:cubicBezTo>
                      <a:pt x="23" y="31"/>
                      <a:pt x="19" y="27"/>
                      <a:pt x="17" y="25"/>
                    </a:cubicBezTo>
                    <a:cubicBezTo>
                      <a:pt x="17" y="24"/>
                      <a:pt x="17" y="24"/>
                      <a:pt x="17" y="23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26" y="14"/>
                      <a:pt x="27" y="14"/>
                      <a:pt x="27" y="15"/>
                    </a:cubicBezTo>
                    <a:lnTo>
                      <a:pt x="36" y="2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5" name="Freeform: Shape 242"/>
              <p:cNvSpPr>
                <a:spLocks/>
              </p:cNvSpPr>
              <p:nvPr/>
            </p:nvSpPr>
            <p:spPr bwMode="auto">
              <a:xfrm>
                <a:off x="3514151" y="1696494"/>
                <a:ext cx="26959" cy="30635"/>
              </a:xfrm>
              <a:custGeom>
                <a:avLst/>
                <a:gdLst>
                  <a:gd name="T0" fmla="*/ 0 w 6"/>
                  <a:gd name="T1" fmla="*/ 7 h 7"/>
                  <a:gd name="T2" fmla="*/ 6 w 6"/>
                  <a:gd name="T3" fmla="*/ 7 h 7"/>
                  <a:gd name="T4" fmla="*/ 6 w 6"/>
                  <a:gd name="T5" fmla="*/ 0 h 7"/>
                  <a:gd name="T6" fmla="*/ 0 w 6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7">
                    <a:moveTo>
                      <a:pt x="0" y="7"/>
                    </a:moveTo>
                    <a:cubicBezTo>
                      <a:pt x="6" y="7"/>
                      <a:pt x="6" y="7"/>
                      <a:pt x="6" y="7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3"/>
                      <a:pt x="2" y="5"/>
                      <a:pt x="0" y="7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6" name="Freeform: Shape 243"/>
              <p:cNvSpPr>
                <a:spLocks/>
              </p:cNvSpPr>
              <p:nvPr/>
            </p:nvSpPr>
            <p:spPr bwMode="auto">
              <a:xfrm>
                <a:off x="4097447" y="3582404"/>
                <a:ext cx="145824" cy="145824"/>
              </a:xfrm>
              <a:custGeom>
                <a:avLst/>
                <a:gdLst>
                  <a:gd name="T0" fmla="*/ 8 w 33"/>
                  <a:gd name="T1" fmla="*/ 30 h 33"/>
                  <a:gd name="T2" fmla="*/ 17 w 33"/>
                  <a:gd name="T3" fmla="*/ 33 h 33"/>
                  <a:gd name="T4" fmla="*/ 33 w 33"/>
                  <a:gd name="T5" fmla="*/ 17 h 33"/>
                  <a:gd name="T6" fmla="*/ 17 w 33"/>
                  <a:gd name="T7" fmla="*/ 0 h 33"/>
                  <a:gd name="T8" fmla="*/ 0 w 33"/>
                  <a:gd name="T9" fmla="*/ 14 h 33"/>
                  <a:gd name="T10" fmla="*/ 17 w 33"/>
                  <a:gd name="T11" fmla="*/ 14 h 33"/>
                  <a:gd name="T12" fmla="*/ 22 w 33"/>
                  <a:gd name="T13" fmla="*/ 14 h 33"/>
                  <a:gd name="T14" fmla="*/ 18 w 33"/>
                  <a:gd name="T15" fmla="*/ 18 h 33"/>
                  <a:gd name="T16" fmla="*/ 8 w 33"/>
                  <a:gd name="T17" fmla="*/ 3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33">
                    <a:moveTo>
                      <a:pt x="8" y="30"/>
                    </a:moveTo>
                    <a:cubicBezTo>
                      <a:pt x="10" y="32"/>
                      <a:pt x="13" y="33"/>
                      <a:pt x="17" y="33"/>
                    </a:cubicBezTo>
                    <a:cubicBezTo>
                      <a:pt x="26" y="33"/>
                      <a:pt x="33" y="26"/>
                      <a:pt x="33" y="17"/>
                    </a:cubicBezTo>
                    <a:cubicBezTo>
                      <a:pt x="33" y="7"/>
                      <a:pt x="26" y="0"/>
                      <a:pt x="17" y="0"/>
                    </a:cubicBezTo>
                    <a:cubicBezTo>
                      <a:pt x="8" y="0"/>
                      <a:pt x="1" y="6"/>
                      <a:pt x="0" y="14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22" y="14"/>
                      <a:pt x="22" y="14"/>
                      <a:pt x="22" y="14"/>
                    </a:cubicBezTo>
                    <a:cubicBezTo>
                      <a:pt x="18" y="18"/>
                      <a:pt x="18" y="18"/>
                      <a:pt x="18" y="18"/>
                    </a:cubicBezTo>
                    <a:lnTo>
                      <a:pt x="8" y="3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7" name="Freeform: Shape 244"/>
              <p:cNvSpPr>
                <a:spLocks/>
              </p:cNvSpPr>
              <p:nvPr/>
            </p:nvSpPr>
            <p:spPr bwMode="auto">
              <a:xfrm>
                <a:off x="3871972" y="3657154"/>
                <a:ext cx="300226" cy="211996"/>
              </a:xfrm>
              <a:custGeom>
                <a:avLst/>
                <a:gdLst>
                  <a:gd name="T0" fmla="*/ 30 w 68"/>
                  <a:gd name="T1" fmla="*/ 34 h 48"/>
                  <a:gd name="T2" fmla="*/ 30 w 68"/>
                  <a:gd name="T3" fmla="*/ 35 h 48"/>
                  <a:gd name="T4" fmla="*/ 30 w 68"/>
                  <a:gd name="T5" fmla="*/ 37 h 48"/>
                  <a:gd name="T6" fmla="*/ 30 w 68"/>
                  <a:gd name="T7" fmla="*/ 44 h 48"/>
                  <a:gd name="T8" fmla="*/ 37 w 68"/>
                  <a:gd name="T9" fmla="*/ 48 h 48"/>
                  <a:gd name="T10" fmla="*/ 37 w 68"/>
                  <a:gd name="T11" fmla="*/ 37 h 48"/>
                  <a:gd name="T12" fmla="*/ 37 w 68"/>
                  <a:gd name="T13" fmla="*/ 35 h 48"/>
                  <a:gd name="T14" fmla="*/ 37 w 68"/>
                  <a:gd name="T15" fmla="*/ 34 h 48"/>
                  <a:gd name="T16" fmla="*/ 57 w 68"/>
                  <a:gd name="T17" fmla="*/ 12 h 48"/>
                  <a:gd name="T18" fmla="*/ 68 w 68"/>
                  <a:gd name="T19" fmla="*/ 0 h 48"/>
                  <a:gd name="T20" fmla="*/ 51 w 68"/>
                  <a:gd name="T21" fmla="*/ 0 h 48"/>
                  <a:gd name="T22" fmla="*/ 0 w 68"/>
                  <a:gd name="T23" fmla="*/ 0 h 48"/>
                  <a:gd name="T24" fmla="*/ 30 w 68"/>
                  <a:gd name="T25" fmla="*/ 3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48">
                    <a:moveTo>
                      <a:pt x="30" y="34"/>
                    </a:moveTo>
                    <a:cubicBezTo>
                      <a:pt x="30" y="35"/>
                      <a:pt x="30" y="35"/>
                      <a:pt x="30" y="35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33" y="45"/>
                      <a:pt x="35" y="47"/>
                      <a:pt x="37" y="48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37" y="35"/>
                      <a:pt x="37" y="35"/>
                      <a:pt x="37" y="35"/>
                    </a:cubicBezTo>
                    <a:cubicBezTo>
                      <a:pt x="37" y="34"/>
                      <a:pt x="37" y="34"/>
                      <a:pt x="37" y="34"/>
                    </a:cubicBezTo>
                    <a:cubicBezTo>
                      <a:pt x="57" y="12"/>
                      <a:pt x="57" y="12"/>
                      <a:pt x="57" y="12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0" y="34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8" name="Freeform: Shape 245"/>
              <p:cNvSpPr>
                <a:spLocks/>
              </p:cNvSpPr>
              <p:nvPr/>
            </p:nvSpPr>
            <p:spPr bwMode="auto">
              <a:xfrm>
                <a:off x="3266618" y="1903588"/>
                <a:ext cx="238955" cy="269591"/>
              </a:xfrm>
              <a:custGeom>
                <a:avLst/>
                <a:gdLst>
                  <a:gd name="T0" fmla="*/ 0 w 54"/>
                  <a:gd name="T1" fmla="*/ 61 h 61"/>
                  <a:gd name="T2" fmla="*/ 11 w 54"/>
                  <a:gd name="T3" fmla="*/ 50 h 61"/>
                  <a:gd name="T4" fmla="*/ 11 w 54"/>
                  <a:gd name="T5" fmla="*/ 50 h 61"/>
                  <a:gd name="T6" fmla="*/ 11 w 54"/>
                  <a:gd name="T7" fmla="*/ 32 h 61"/>
                  <a:gd name="T8" fmla="*/ 0 w 54"/>
                  <a:gd name="T9" fmla="*/ 61 h 61"/>
                  <a:gd name="T10" fmla="*/ 0 w 54"/>
                  <a:gd name="T11" fmla="*/ 61 h 61"/>
                  <a:gd name="T12" fmla="*/ 20 w 54"/>
                  <a:gd name="T13" fmla="*/ 14 h 61"/>
                  <a:gd name="T14" fmla="*/ 47 w 54"/>
                  <a:gd name="T15" fmla="*/ 14 h 61"/>
                  <a:gd name="T16" fmla="*/ 47 w 54"/>
                  <a:gd name="T17" fmla="*/ 40 h 61"/>
                  <a:gd name="T18" fmla="*/ 43 w 54"/>
                  <a:gd name="T19" fmla="*/ 39 h 61"/>
                  <a:gd name="T20" fmla="*/ 32 w 54"/>
                  <a:gd name="T21" fmla="*/ 50 h 61"/>
                  <a:gd name="T22" fmla="*/ 43 w 54"/>
                  <a:gd name="T23" fmla="*/ 61 h 61"/>
                  <a:gd name="T24" fmla="*/ 54 w 54"/>
                  <a:gd name="T25" fmla="*/ 50 h 61"/>
                  <a:gd name="T26" fmla="*/ 54 w 54"/>
                  <a:gd name="T27" fmla="*/ 50 h 61"/>
                  <a:gd name="T28" fmla="*/ 54 w 54"/>
                  <a:gd name="T29" fmla="*/ 50 h 61"/>
                  <a:gd name="T30" fmla="*/ 54 w 54"/>
                  <a:gd name="T31" fmla="*/ 14 h 61"/>
                  <a:gd name="T32" fmla="*/ 54 w 54"/>
                  <a:gd name="T33" fmla="*/ 0 h 61"/>
                  <a:gd name="T34" fmla="*/ 47 w 54"/>
                  <a:gd name="T35" fmla="*/ 0 h 61"/>
                  <a:gd name="T36" fmla="*/ 28 w 54"/>
                  <a:gd name="T37" fmla="*/ 0 h 61"/>
                  <a:gd name="T38" fmla="*/ 20 w 54"/>
                  <a:gd name="T39" fmla="*/ 14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4" h="61">
                    <a:moveTo>
                      <a:pt x="0" y="61"/>
                    </a:moveTo>
                    <a:cubicBezTo>
                      <a:pt x="6" y="61"/>
                      <a:pt x="11" y="56"/>
                      <a:pt x="11" y="50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1" y="32"/>
                      <a:pt x="11" y="32"/>
                      <a:pt x="11" y="32"/>
                    </a:cubicBezTo>
                    <a:cubicBezTo>
                      <a:pt x="7" y="42"/>
                      <a:pt x="3" y="51"/>
                      <a:pt x="0" y="61"/>
                    </a:cubicBezTo>
                    <a:cubicBezTo>
                      <a:pt x="0" y="61"/>
                      <a:pt x="0" y="61"/>
                      <a:pt x="0" y="61"/>
                    </a:cubicBezTo>
                    <a:close/>
                    <a:moveTo>
                      <a:pt x="20" y="14"/>
                    </a:moveTo>
                    <a:cubicBezTo>
                      <a:pt x="47" y="14"/>
                      <a:pt x="47" y="14"/>
                      <a:pt x="47" y="14"/>
                    </a:cubicBezTo>
                    <a:cubicBezTo>
                      <a:pt x="47" y="40"/>
                      <a:pt x="47" y="40"/>
                      <a:pt x="47" y="40"/>
                    </a:cubicBezTo>
                    <a:cubicBezTo>
                      <a:pt x="46" y="39"/>
                      <a:pt x="44" y="39"/>
                      <a:pt x="43" y="39"/>
                    </a:cubicBezTo>
                    <a:cubicBezTo>
                      <a:pt x="37" y="39"/>
                      <a:pt x="32" y="44"/>
                      <a:pt x="32" y="50"/>
                    </a:cubicBezTo>
                    <a:cubicBezTo>
                      <a:pt x="32" y="56"/>
                      <a:pt x="37" y="61"/>
                      <a:pt x="43" y="61"/>
                    </a:cubicBezTo>
                    <a:cubicBezTo>
                      <a:pt x="49" y="61"/>
                      <a:pt x="54" y="56"/>
                      <a:pt x="54" y="50"/>
                    </a:cubicBezTo>
                    <a:cubicBezTo>
                      <a:pt x="54" y="50"/>
                      <a:pt x="54" y="50"/>
                      <a:pt x="54" y="50"/>
                    </a:cubicBezTo>
                    <a:cubicBezTo>
                      <a:pt x="54" y="50"/>
                      <a:pt x="54" y="50"/>
                      <a:pt x="54" y="50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5" y="5"/>
                      <a:pt x="22" y="9"/>
                      <a:pt x="20" y="1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9" name="Freeform: Shape 246"/>
              <p:cNvSpPr>
                <a:spLocks/>
              </p:cNvSpPr>
              <p:nvPr/>
            </p:nvSpPr>
            <p:spPr bwMode="auto">
              <a:xfrm>
                <a:off x="4838822" y="1276177"/>
                <a:ext cx="340665" cy="274492"/>
              </a:xfrm>
              <a:custGeom>
                <a:avLst/>
                <a:gdLst>
                  <a:gd name="T0" fmla="*/ 11 w 77"/>
                  <a:gd name="T1" fmla="*/ 48 h 62"/>
                  <a:gd name="T2" fmla="*/ 32 w 77"/>
                  <a:gd name="T3" fmla="*/ 37 h 62"/>
                  <a:gd name="T4" fmla="*/ 36 w 77"/>
                  <a:gd name="T5" fmla="*/ 37 h 62"/>
                  <a:gd name="T6" fmla="*/ 36 w 77"/>
                  <a:gd name="T7" fmla="*/ 41 h 62"/>
                  <a:gd name="T8" fmla="*/ 36 w 77"/>
                  <a:gd name="T9" fmla="*/ 50 h 62"/>
                  <a:gd name="T10" fmla="*/ 35 w 77"/>
                  <a:gd name="T11" fmla="*/ 62 h 62"/>
                  <a:gd name="T12" fmla="*/ 42 w 77"/>
                  <a:gd name="T13" fmla="*/ 62 h 62"/>
                  <a:gd name="T14" fmla="*/ 41 w 77"/>
                  <a:gd name="T15" fmla="*/ 50 h 62"/>
                  <a:gd name="T16" fmla="*/ 41 w 77"/>
                  <a:gd name="T17" fmla="*/ 41 h 62"/>
                  <a:gd name="T18" fmla="*/ 41 w 77"/>
                  <a:gd name="T19" fmla="*/ 37 h 62"/>
                  <a:gd name="T20" fmla="*/ 45 w 77"/>
                  <a:gd name="T21" fmla="*/ 37 h 62"/>
                  <a:gd name="T22" fmla="*/ 66 w 77"/>
                  <a:gd name="T23" fmla="*/ 48 h 62"/>
                  <a:gd name="T24" fmla="*/ 74 w 77"/>
                  <a:gd name="T25" fmla="*/ 40 h 62"/>
                  <a:gd name="T26" fmla="*/ 74 w 77"/>
                  <a:gd name="T27" fmla="*/ 20 h 62"/>
                  <a:gd name="T28" fmla="*/ 60 w 77"/>
                  <a:gd name="T29" fmla="*/ 14 h 62"/>
                  <a:gd name="T30" fmla="*/ 43 w 77"/>
                  <a:gd name="T31" fmla="*/ 30 h 62"/>
                  <a:gd name="T32" fmla="*/ 42 w 77"/>
                  <a:gd name="T33" fmla="*/ 28 h 62"/>
                  <a:gd name="T34" fmla="*/ 46 w 77"/>
                  <a:gd name="T35" fmla="*/ 19 h 62"/>
                  <a:gd name="T36" fmla="*/ 52 w 77"/>
                  <a:gd name="T37" fmla="*/ 11 h 62"/>
                  <a:gd name="T38" fmla="*/ 22 w 77"/>
                  <a:gd name="T39" fmla="*/ 0 h 62"/>
                  <a:gd name="T40" fmla="*/ 30 w 77"/>
                  <a:gd name="T41" fmla="*/ 19 h 62"/>
                  <a:gd name="T42" fmla="*/ 35 w 77"/>
                  <a:gd name="T43" fmla="*/ 28 h 62"/>
                  <a:gd name="T44" fmla="*/ 34 w 77"/>
                  <a:gd name="T45" fmla="*/ 30 h 62"/>
                  <a:gd name="T46" fmla="*/ 8 w 77"/>
                  <a:gd name="T47" fmla="*/ 13 h 62"/>
                  <a:gd name="T48" fmla="*/ 2 w 77"/>
                  <a:gd name="T49" fmla="*/ 40 h 62"/>
                  <a:gd name="T50" fmla="*/ 11 w 77"/>
                  <a:gd name="T51" fmla="*/ 4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7" h="62">
                    <a:moveTo>
                      <a:pt x="11" y="48"/>
                    </a:moveTo>
                    <a:cubicBezTo>
                      <a:pt x="19" y="49"/>
                      <a:pt x="25" y="41"/>
                      <a:pt x="32" y="37"/>
                    </a:cubicBezTo>
                    <a:cubicBezTo>
                      <a:pt x="33" y="37"/>
                      <a:pt x="35" y="35"/>
                      <a:pt x="36" y="37"/>
                    </a:cubicBezTo>
                    <a:cubicBezTo>
                      <a:pt x="36" y="38"/>
                      <a:pt x="36" y="40"/>
                      <a:pt x="36" y="41"/>
                    </a:cubicBezTo>
                    <a:cubicBezTo>
                      <a:pt x="36" y="44"/>
                      <a:pt x="36" y="47"/>
                      <a:pt x="36" y="50"/>
                    </a:cubicBezTo>
                    <a:cubicBezTo>
                      <a:pt x="36" y="53"/>
                      <a:pt x="35" y="59"/>
                      <a:pt x="35" y="62"/>
                    </a:cubicBezTo>
                    <a:cubicBezTo>
                      <a:pt x="42" y="62"/>
                      <a:pt x="42" y="62"/>
                      <a:pt x="42" y="62"/>
                    </a:cubicBezTo>
                    <a:cubicBezTo>
                      <a:pt x="41" y="59"/>
                      <a:pt x="41" y="53"/>
                      <a:pt x="41" y="50"/>
                    </a:cubicBezTo>
                    <a:cubicBezTo>
                      <a:pt x="41" y="47"/>
                      <a:pt x="41" y="44"/>
                      <a:pt x="41" y="41"/>
                    </a:cubicBezTo>
                    <a:cubicBezTo>
                      <a:pt x="41" y="40"/>
                      <a:pt x="40" y="38"/>
                      <a:pt x="41" y="37"/>
                    </a:cubicBezTo>
                    <a:cubicBezTo>
                      <a:pt x="42" y="35"/>
                      <a:pt x="44" y="37"/>
                      <a:pt x="45" y="37"/>
                    </a:cubicBezTo>
                    <a:cubicBezTo>
                      <a:pt x="51" y="41"/>
                      <a:pt x="58" y="49"/>
                      <a:pt x="66" y="48"/>
                    </a:cubicBezTo>
                    <a:cubicBezTo>
                      <a:pt x="70" y="48"/>
                      <a:pt x="73" y="44"/>
                      <a:pt x="74" y="40"/>
                    </a:cubicBezTo>
                    <a:cubicBezTo>
                      <a:pt x="76" y="35"/>
                      <a:pt x="77" y="26"/>
                      <a:pt x="74" y="20"/>
                    </a:cubicBezTo>
                    <a:cubicBezTo>
                      <a:pt x="70" y="18"/>
                      <a:pt x="65" y="16"/>
                      <a:pt x="60" y="14"/>
                    </a:cubicBezTo>
                    <a:cubicBezTo>
                      <a:pt x="54" y="18"/>
                      <a:pt x="50" y="29"/>
                      <a:pt x="43" y="30"/>
                    </a:cubicBezTo>
                    <a:cubicBezTo>
                      <a:pt x="41" y="30"/>
                      <a:pt x="41" y="29"/>
                      <a:pt x="42" y="28"/>
                    </a:cubicBezTo>
                    <a:cubicBezTo>
                      <a:pt x="43" y="24"/>
                      <a:pt x="44" y="21"/>
                      <a:pt x="46" y="19"/>
                    </a:cubicBezTo>
                    <a:cubicBezTo>
                      <a:pt x="48" y="16"/>
                      <a:pt x="50" y="14"/>
                      <a:pt x="52" y="11"/>
                    </a:cubicBezTo>
                    <a:cubicBezTo>
                      <a:pt x="42" y="7"/>
                      <a:pt x="32" y="3"/>
                      <a:pt x="22" y="0"/>
                    </a:cubicBezTo>
                    <a:cubicBezTo>
                      <a:pt x="21" y="7"/>
                      <a:pt x="27" y="14"/>
                      <a:pt x="30" y="19"/>
                    </a:cubicBezTo>
                    <a:cubicBezTo>
                      <a:pt x="32" y="21"/>
                      <a:pt x="34" y="24"/>
                      <a:pt x="35" y="28"/>
                    </a:cubicBezTo>
                    <a:cubicBezTo>
                      <a:pt x="36" y="29"/>
                      <a:pt x="36" y="30"/>
                      <a:pt x="34" y="30"/>
                    </a:cubicBezTo>
                    <a:cubicBezTo>
                      <a:pt x="24" y="29"/>
                      <a:pt x="20" y="6"/>
                      <a:pt x="8" y="13"/>
                    </a:cubicBezTo>
                    <a:cubicBezTo>
                      <a:pt x="0" y="18"/>
                      <a:pt x="0" y="32"/>
                      <a:pt x="2" y="40"/>
                    </a:cubicBezTo>
                    <a:cubicBezTo>
                      <a:pt x="4" y="44"/>
                      <a:pt x="6" y="48"/>
                      <a:pt x="11" y="4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0" name="Freeform: Shape 247"/>
              <p:cNvSpPr>
                <a:spLocks/>
              </p:cNvSpPr>
              <p:nvPr/>
            </p:nvSpPr>
            <p:spPr bwMode="auto">
              <a:xfrm>
                <a:off x="5832632" y="2464827"/>
                <a:ext cx="101709" cy="101709"/>
              </a:xfrm>
              <a:custGeom>
                <a:avLst/>
                <a:gdLst>
                  <a:gd name="T0" fmla="*/ 11 w 23"/>
                  <a:gd name="T1" fmla="*/ 23 h 23"/>
                  <a:gd name="T2" fmla="*/ 11 w 23"/>
                  <a:gd name="T3" fmla="*/ 23 h 23"/>
                  <a:gd name="T4" fmla="*/ 23 w 23"/>
                  <a:gd name="T5" fmla="*/ 11 h 23"/>
                  <a:gd name="T6" fmla="*/ 11 w 23"/>
                  <a:gd name="T7" fmla="*/ 0 h 23"/>
                  <a:gd name="T8" fmla="*/ 0 w 23"/>
                  <a:gd name="T9" fmla="*/ 11 h 23"/>
                  <a:gd name="T10" fmla="*/ 6 w 23"/>
                  <a:gd name="T11" fmla="*/ 15 h 23"/>
                  <a:gd name="T12" fmla="*/ 11 w 23"/>
                  <a:gd name="T1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23">
                    <a:moveTo>
                      <a:pt x="11" y="23"/>
                    </a:moveTo>
                    <a:cubicBezTo>
                      <a:pt x="11" y="23"/>
                      <a:pt x="11" y="23"/>
                      <a:pt x="11" y="23"/>
                    </a:cubicBezTo>
                    <a:cubicBezTo>
                      <a:pt x="18" y="23"/>
                      <a:pt x="23" y="17"/>
                      <a:pt x="23" y="11"/>
                    </a:cubicBezTo>
                    <a:cubicBezTo>
                      <a:pt x="23" y="5"/>
                      <a:pt x="18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2" y="12"/>
                      <a:pt x="4" y="13"/>
                      <a:pt x="6" y="15"/>
                    </a:cubicBezTo>
                    <a:cubicBezTo>
                      <a:pt x="8" y="17"/>
                      <a:pt x="10" y="20"/>
                      <a:pt x="11" y="2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1" name="Freeform: Shape 248"/>
              <p:cNvSpPr>
                <a:spLocks/>
              </p:cNvSpPr>
              <p:nvPr/>
            </p:nvSpPr>
            <p:spPr bwMode="auto">
              <a:xfrm>
                <a:off x="5868169" y="2434192"/>
                <a:ext cx="26959" cy="22057"/>
              </a:xfrm>
              <a:custGeom>
                <a:avLst/>
                <a:gdLst>
                  <a:gd name="T0" fmla="*/ 22 w 22"/>
                  <a:gd name="T1" fmla="*/ 18 h 18"/>
                  <a:gd name="T2" fmla="*/ 11 w 22"/>
                  <a:gd name="T3" fmla="*/ 0 h 18"/>
                  <a:gd name="T4" fmla="*/ 0 w 22"/>
                  <a:gd name="T5" fmla="*/ 18 h 18"/>
                  <a:gd name="T6" fmla="*/ 22 w 22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8">
                    <a:moveTo>
                      <a:pt x="22" y="18"/>
                    </a:moveTo>
                    <a:lnTo>
                      <a:pt x="11" y="0"/>
                    </a:lnTo>
                    <a:lnTo>
                      <a:pt x="0" y="18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2" name="Freeform: Shape 249"/>
              <p:cNvSpPr>
                <a:spLocks/>
              </p:cNvSpPr>
              <p:nvPr/>
            </p:nvSpPr>
            <p:spPr bwMode="auto">
              <a:xfrm>
                <a:off x="5939243" y="2500364"/>
                <a:ext cx="3676" cy="25734"/>
              </a:xfrm>
              <a:custGeom>
                <a:avLst/>
                <a:gdLst>
                  <a:gd name="T0" fmla="*/ 0 w 1"/>
                  <a:gd name="T1" fmla="*/ 6 h 6"/>
                  <a:gd name="T2" fmla="*/ 1 w 1"/>
                  <a:gd name="T3" fmla="*/ 6 h 6"/>
                  <a:gd name="T4" fmla="*/ 0 w 1"/>
                  <a:gd name="T5" fmla="*/ 0 h 6"/>
                  <a:gd name="T6" fmla="*/ 0 w 1"/>
                  <a:gd name="T7" fmla="*/ 0 h 6"/>
                  <a:gd name="T8" fmla="*/ 0 w 1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6">
                    <a:moveTo>
                      <a:pt x="0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1" y="4"/>
                      <a:pt x="1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3" name="Freeform: Shape 250"/>
              <p:cNvSpPr>
                <a:spLocks/>
              </p:cNvSpPr>
              <p:nvPr/>
            </p:nvSpPr>
            <p:spPr bwMode="auto">
              <a:xfrm>
                <a:off x="5810574" y="2500364"/>
                <a:ext cx="13480" cy="8578"/>
              </a:xfrm>
              <a:custGeom>
                <a:avLst/>
                <a:gdLst>
                  <a:gd name="T0" fmla="*/ 3 w 3"/>
                  <a:gd name="T1" fmla="*/ 0 h 2"/>
                  <a:gd name="T2" fmla="*/ 0 w 3"/>
                  <a:gd name="T3" fmla="*/ 2 h 2"/>
                  <a:gd name="T4" fmla="*/ 3 w 3"/>
                  <a:gd name="T5" fmla="*/ 2 h 2"/>
                  <a:gd name="T6" fmla="*/ 3 w 3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2" y="2"/>
                      <a:pt x="3" y="2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4" name="Freeform: Shape 251"/>
              <p:cNvSpPr>
                <a:spLocks/>
              </p:cNvSpPr>
              <p:nvPr/>
            </p:nvSpPr>
            <p:spPr bwMode="auto">
              <a:xfrm>
                <a:off x="5912283" y="2456249"/>
                <a:ext cx="26959" cy="25734"/>
              </a:xfrm>
              <a:custGeom>
                <a:avLst/>
                <a:gdLst>
                  <a:gd name="T0" fmla="*/ 0 w 6"/>
                  <a:gd name="T1" fmla="*/ 2 h 6"/>
                  <a:gd name="T2" fmla="*/ 5 w 6"/>
                  <a:gd name="T3" fmla="*/ 6 h 6"/>
                  <a:gd name="T4" fmla="*/ 6 w 6"/>
                  <a:gd name="T5" fmla="*/ 2 h 6"/>
                  <a:gd name="T6" fmla="*/ 6 w 6"/>
                  <a:gd name="T7" fmla="*/ 0 h 6"/>
                  <a:gd name="T8" fmla="*/ 0 w 6"/>
                  <a:gd name="T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0" y="2"/>
                    </a:moveTo>
                    <a:cubicBezTo>
                      <a:pt x="5" y="6"/>
                      <a:pt x="5" y="6"/>
                      <a:pt x="5" y="6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5" name="Freeform: Shape 252"/>
              <p:cNvSpPr>
                <a:spLocks/>
              </p:cNvSpPr>
              <p:nvPr/>
            </p:nvSpPr>
            <p:spPr bwMode="auto">
              <a:xfrm>
                <a:off x="5912283" y="2544479"/>
                <a:ext cx="26959" cy="25734"/>
              </a:xfrm>
              <a:custGeom>
                <a:avLst/>
                <a:gdLst>
                  <a:gd name="T0" fmla="*/ 18 w 22"/>
                  <a:gd name="T1" fmla="*/ 0 h 21"/>
                  <a:gd name="T2" fmla="*/ 0 w 22"/>
                  <a:gd name="T3" fmla="*/ 18 h 21"/>
                  <a:gd name="T4" fmla="*/ 22 w 22"/>
                  <a:gd name="T5" fmla="*/ 21 h 21"/>
                  <a:gd name="T6" fmla="*/ 18 w 22"/>
                  <a:gd name="T7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21">
                    <a:moveTo>
                      <a:pt x="18" y="0"/>
                    </a:moveTo>
                    <a:lnTo>
                      <a:pt x="0" y="18"/>
                    </a:lnTo>
                    <a:lnTo>
                      <a:pt x="22" y="2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6" name="Freeform: Shape 253"/>
              <p:cNvSpPr>
                <a:spLocks/>
              </p:cNvSpPr>
              <p:nvPr/>
            </p:nvSpPr>
            <p:spPr bwMode="auto">
              <a:xfrm>
                <a:off x="5824054" y="2456249"/>
                <a:ext cx="26959" cy="25734"/>
              </a:xfrm>
              <a:custGeom>
                <a:avLst/>
                <a:gdLst>
                  <a:gd name="T0" fmla="*/ 7 w 22"/>
                  <a:gd name="T1" fmla="*/ 21 h 21"/>
                  <a:gd name="T2" fmla="*/ 22 w 22"/>
                  <a:gd name="T3" fmla="*/ 7 h 21"/>
                  <a:gd name="T4" fmla="*/ 0 w 22"/>
                  <a:gd name="T5" fmla="*/ 0 h 21"/>
                  <a:gd name="T6" fmla="*/ 7 w 22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21">
                    <a:moveTo>
                      <a:pt x="7" y="21"/>
                    </a:moveTo>
                    <a:lnTo>
                      <a:pt x="22" y="7"/>
                    </a:lnTo>
                    <a:lnTo>
                      <a:pt x="0" y="0"/>
                    </a:lnTo>
                    <a:lnTo>
                      <a:pt x="7" y="2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7" name="Freeform: Shape 254"/>
              <p:cNvSpPr>
                <a:spLocks/>
              </p:cNvSpPr>
              <p:nvPr/>
            </p:nvSpPr>
            <p:spPr bwMode="auto">
              <a:xfrm>
                <a:off x="5717443" y="2513844"/>
                <a:ext cx="221800" cy="136021"/>
              </a:xfrm>
              <a:custGeom>
                <a:avLst/>
                <a:gdLst>
                  <a:gd name="T0" fmla="*/ 41 w 50"/>
                  <a:gd name="T1" fmla="*/ 13 h 31"/>
                  <a:gd name="T2" fmla="*/ 40 w 50"/>
                  <a:gd name="T3" fmla="*/ 14 h 31"/>
                  <a:gd name="T4" fmla="*/ 36 w 50"/>
                  <a:gd name="T5" fmla="*/ 16 h 31"/>
                  <a:gd name="T6" fmla="*/ 35 w 50"/>
                  <a:gd name="T7" fmla="*/ 13 h 31"/>
                  <a:gd name="T8" fmla="*/ 35 w 50"/>
                  <a:gd name="T9" fmla="*/ 11 h 31"/>
                  <a:gd name="T10" fmla="*/ 26 w 50"/>
                  <a:gd name="T11" fmla="*/ 1 h 31"/>
                  <a:gd name="T12" fmla="*/ 24 w 50"/>
                  <a:gd name="T13" fmla="*/ 1 h 31"/>
                  <a:gd name="T14" fmla="*/ 20 w 50"/>
                  <a:gd name="T15" fmla="*/ 0 h 31"/>
                  <a:gd name="T16" fmla="*/ 19 w 50"/>
                  <a:gd name="T17" fmla="*/ 0 h 31"/>
                  <a:gd name="T18" fmla="*/ 5 w 50"/>
                  <a:gd name="T19" fmla="*/ 16 h 31"/>
                  <a:gd name="T20" fmla="*/ 5 w 50"/>
                  <a:gd name="T21" fmla="*/ 20 h 31"/>
                  <a:gd name="T22" fmla="*/ 0 w 50"/>
                  <a:gd name="T23" fmla="*/ 26 h 31"/>
                  <a:gd name="T24" fmla="*/ 5 w 50"/>
                  <a:gd name="T25" fmla="*/ 31 h 31"/>
                  <a:gd name="T26" fmla="*/ 20 w 50"/>
                  <a:gd name="T27" fmla="*/ 31 h 31"/>
                  <a:gd name="T28" fmla="*/ 21 w 50"/>
                  <a:gd name="T29" fmla="*/ 31 h 31"/>
                  <a:gd name="T30" fmla="*/ 41 w 50"/>
                  <a:gd name="T31" fmla="*/ 31 h 31"/>
                  <a:gd name="T32" fmla="*/ 50 w 50"/>
                  <a:gd name="T33" fmla="*/ 22 h 31"/>
                  <a:gd name="T34" fmla="*/ 41 w 50"/>
                  <a:gd name="T35" fmla="*/ 1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0" h="31">
                    <a:moveTo>
                      <a:pt x="41" y="13"/>
                    </a:moveTo>
                    <a:cubicBezTo>
                      <a:pt x="41" y="13"/>
                      <a:pt x="41" y="14"/>
                      <a:pt x="40" y="14"/>
                    </a:cubicBezTo>
                    <a:cubicBezTo>
                      <a:pt x="38" y="14"/>
                      <a:pt x="37" y="15"/>
                      <a:pt x="36" y="16"/>
                    </a:cubicBezTo>
                    <a:cubicBezTo>
                      <a:pt x="36" y="15"/>
                      <a:pt x="36" y="14"/>
                      <a:pt x="35" y="13"/>
                    </a:cubicBezTo>
                    <a:cubicBezTo>
                      <a:pt x="35" y="13"/>
                      <a:pt x="35" y="12"/>
                      <a:pt x="35" y="11"/>
                    </a:cubicBezTo>
                    <a:cubicBezTo>
                      <a:pt x="34" y="7"/>
                      <a:pt x="30" y="3"/>
                      <a:pt x="26" y="1"/>
                    </a:cubicBezTo>
                    <a:cubicBezTo>
                      <a:pt x="25" y="1"/>
                      <a:pt x="25" y="1"/>
                      <a:pt x="24" y="1"/>
                    </a:cubicBezTo>
                    <a:cubicBezTo>
                      <a:pt x="23" y="1"/>
                      <a:pt x="21" y="0"/>
                      <a:pt x="20" y="0"/>
                    </a:cubicBezTo>
                    <a:cubicBezTo>
                      <a:pt x="20" y="0"/>
                      <a:pt x="20" y="0"/>
                      <a:pt x="19" y="0"/>
                    </a:cubicBezTo>
                    <a:cubicBezTo>
                      <a:pt x="11" y="1"/>
                      <a:pt x="5" y="8"/>
                      <a:pt x="5" y="16"/>
                    </a:cubicBezTo>
                    <a:cubicBezTo>
                      <a:pt x="5" y="17"/>
                      <a:pt x="5" y="19"/>
                      <a:pt x="5" y="20"/>
                    </a:cubicBezTo>
                    <a:cubicBezTo>
                      <a:pt x="2" y="21"/>
                      <a:pt x="0" y="23"/>
                      <a:pt x="0" y="26"/>
                    </a:cubicBezTo>
                    <a:cubicBezTo>
                      <a:pt x="0" y="29"/>
                      <a:pt x="2" y="31"/>
                      <a:pt x="5" y="31"/>
                    </a:cubicBezTo>
                    <a:cubicBezTo>
                      <a:pt x="20" y="31"/>
                      <a:pt x="20" y="31"/>
                      <a:pt x="20" y="31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41" y="31"/>
                      <a:pt x="41" y="31"/>
                      <a:pt x="41" y="31"/>
                    </a:cubicBezTo>
                    <a:cubicBezTo>
                      <a:pt x="46" y="31"/>
                      <a:pt x="50" y="27"/>
                      <a:pt x="50" y="22"/>
                    </a:cubicBezTo>
                    <a:cubicBezTo>
                      <a:pt x="50" y="18"/>
                      <a:pt x="46" y="13"/>
                      <a:pt x="41" y="1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8" name="Freeform: Shape 255"/>
              <p:cNvSpPr>
                <a:spLocks/>
              </p:cNvSpPr>
              <p:nvPr/>
            </p:nvSpPr>
            <p:spPr bwMode="auto">
              <a:xfrm>
                <a:off x="3456557" y="3361830"/>
                <a:ext cx="150726" cy="215673"/>
              </a:xfrm>
              <a:custGeom>
                <a:avLst/>
                <a:gdLst>
                  <a:gd name="T0" fmla="*/ 34 w 34"/>
                  <a:gd name="T1" fmla="*/ 49 h 49"/>
                  <a:gd name="T2" fmla="*/ 34 w 34"/>
                  <a:gd name="T3" fmla="*/ 21 h 49"/>
                  <a:gd name="T4" fmla="*/ 33 w 34"/>
                  <a:gd name="T5" fmla="*/ 13 h 49"/>
                  <a:gd name="T6" fmla="*/ 28 w 34"/>
                  <a:gd name="T7" fmla="*/ 7 h 49"/>
                  <a:gd name="T8" fmla="*/ 28 w 34"/>
                  <a:gd name="T9" fmla="*/ 2 h 49"/>
                  <a:gd name="T10" fmla="*/ 28 w 34"/>
                  <a:gd name="T11" fmla="*/ 0 h 49"/>
                  <a:gd name="T12" fmla="*/ 26 w 34"/>
                  <a:gd name="T13" fmla="*/ 0 h 49"/>
                  <a:gd name="T14" fmla="*/ 5 w 34"/>
                  <a:gd name="T15" fmla="*/ 0 h 49"/>
                  <a:gd name="T16" fmla="*/ 3 w 34"/>
                  <a:gd name="T17" fmla="*/ 0 h 49"/>
                  <a:gd name="T18" fmla="*/ 3 w 34"/>
                  <a:gd name="T19" fmla="*/ 2 h 49"/>
                  <a:gd name="T20" fmla="*/ 3 w 34"/>
                  <a:gd name="T21" fmla="*/ 7 h 49"/>
                  <a:gd name="T22" fmla="*/ 0 w 34"/>
                  <a:gd name="T23" fmla="*/ 9 h 49"/>
                  <a:gd name="T24" fmla="*/ 5 w 34"/>
                  <a:gd name="T25" fmla="*/ 17 h 49"/>
                  <a:gd name="T26" fmla="*/ 5 w 34"/>
                  <a:gd name="T27" fmla="*/ 6 h 49"/>
                  <a:gd name="T28" fmla="*/ 5 w 34"/>
                  <a:gd name="T29" fmla="*/ 6 h 49"/>
                  <a:gd name="T30" fmla="*/ 5 w 34"/>
                  <a:gd name="T31" fmla="*/ 6 h 49"/>
                  <a:gd name="T32" fmla="*/ 5 w 34"/>
                  <a:gd name="T33" fmla="*/ 2 h 49"/>
                  <a:gd name="T34" fmla="*/ 26 w 34"/>
                  <a:gd name="T35" fmla="*/ 2 h 49"/>
                  <a:gd name="T36" fmla="*/ 26 w 34"/>
                  <a:gd name="T37" fmla="*/ 6 h 49"/>
                  <a:gd name="T38" fmla="*/ 26 w 34"/>
                  <a:gd name="T39" fmla="*/ 34 h 49"/>
                  <a:gd name="T40" fmla="*/ 16 w 34"/>
                  <a:gd name="T41" fmla="*/ 24 h 49"/>
                  <a:gd name="T42" fmla="*/ 13 w 34"/>
                  <a:gd name="T43" fmla="*/ 26 h 49"/>
                  <a:gd name="T44" fmla="*/ 34 w 34"/>
                  <a:gd name="T45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" h="49">
                    <a:moveTo>
                      <a:pt x="34" y="49"/>
                    </a:moveTo>
                    <a:cubicBezTo>
                      <a:pt x="34" y="38"/>
                      <a:pt x="34" y="27"/>
                      <a:pt x="34" y="21"/>
                    </a:cubicBezTo>
                    <a:cubicBezTo>
                      <a:pt x="34" y="19"/>
                      <a:pt x="34" y="15"/>
                      <a:pt x="33" y="13"/>
                    </a:cubicBezTo>
                    <a:cubicBezTo>
                      <a:pt x="32" y="10"/>
                      <a:pt x="30" y="8"/>
                      <a:pt x="28" y="7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2" y="8"/>
                      <a:pt x="1" y="8"/>
                      <a:pt x="0" y="9"/>
                    </a:cubicBezTo>
                    <a:cubicBezTo>
                      <a:pt x="2" y="12"/>
                      <a:pt x="3" y="14"/>
                      <a:pt x="5" y="17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26" y="2"/>
                      <a:pt x="26" y="2"/>
                      <a:pt x="26" y="2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6" y="34"/>
                      <a:pt x="26" y="34"/>
                      <a:pt x="26" y="3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20" y="34"/>
                      <a:pt x="26" y="42"/>
                      <a:pt x="34" y="49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9" name="Freeform: Shape 256"/>
              <p:cNvSpPr>
                <a:spLocks/>
              </p:cNvSpPr>
              <p:nvPr/>
            </p:nvSpPr>
            <p:spPr bwMode="auto">
              <a:xfrm>
                <a:off x="3615860" y="3383887"/>
                <a:ext cx="162980" cy="339439"/>
              </a:xfrm>
              <a:custGeom>
                <a:avLst/>
                <a:gdLst>
                  <a:gd name="T0" fmla="*/ 22 w 37"/>
                  <a:gd name="T1" fmla="*/ 66 h 77"/>
                  <a:gd name="T2" fmla="*/ 36 w 37"/>
                  <a:gd name="T3" fmla="*/ 74 h 77"/>
                  <a:gd name="T4" fmla="*/ 37 w 37"/>
                  <a:gd name="T5" fmla="*/ 74 h 77"/>
                  <a:gd name="T6" fmla="*/ 37 w 37"/>
                  <a:gd name="T7" fmla="*/ 16 h 77"/>
                  <a:gd name="T8" fmla="*/ 36 w 37"/>
                  <a:gd name="T9" fmla="*/ 8 h 77"/>
                  <a:gd name="T10" fmla="*/ 18 w 37"/>
                  <a:gd name="T11" fmla="*/ 0 h 77"/>
                  <a:gd name="T12" fmla="*/ 1 w 37"/>
                  <a:gd name="T13" fmla="*/ 8 h 77"/>
                  <a:gd name="T14" fmla="*/ 0 w 37"/>
                  <a:gd name="T15" fmla="*/ 16 h 77"/>
                  <a:gd name="T16" fmla="*/ 0 w 37"/>
                  <a:gd name="T17" fmla="*/ 46 h 77"/>
                  <a:gd name="T18" fmla="*/ 22 w 37"/>
                  <a:gd name="T19" fmla="*/ 66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" h="77">
                    <a:moveTo>
                      <a:pt x="22" y="66"/>
                    </a:moveTo>
                    <a:cubicBezTo>
                      <a:pt x="29" y="66"/>
                      <a:pt x="34" y="69"/>
                      <a:pt x="36" y="74"/>
                    </a:cubicBezTo>
                    <a:cubicBezTo>
                      <a:pt x="37" y="77"/>
                      <a:pt x="37" y="77"/>
                      <a:pt x="37" y="74"/>
                    </a:cubicBezTo>
                    <a:cubicBezTo>
                      <a:pt x="37" y="62"/>
                      <a:pt x="37" y="28"/>
                      <a:pt x="37" y="16"/>
                    </a:cubicBezTo>
                    <a:cubicBezTo>
                      <a:pt x="37" y="14"/>
                      <a:pt x="37" y="10"/>
                      <a:pt x="36" y="8"/>
                    </a:cubicBezTo>
                    <a:cubicBezTo>
                      <a:pt x="34" y="1"/>
                      <a:pt x="27" y="0"/>
                      <a:pt x="18" y="0"/>
                    </a:cubicBezTo>
                    <a:cubicBezTo>
                      <a:pt x="10" y="0"/>
                      <a:pt x="3" y="1"/>
                      <a:pt x="1" y="8"/>
                    </a:cubicBezTo>
                    <a:cubicBezTo>
                      <a:pt x="0" y="10"/>
                      <a:pt x="0" y="14"/>
                      <a:pt x="0" y="16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7" y="53"/>
                      <a:pt x="15" y="60"/>
                      <a:pt x="22" y="66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0" name="Freeform: Shape 257"/>
              <p:cNvSpPr>
                <a:spLocks/>
              </p:cNvSpPr>
              <p:nvPr/>
            </p:nvSpPr>
            <p:spPr bwMode="auto">
              <a:xfrm>
                <a:off x="5550787" y="3472117"/>
                <a:ext cx="25734" cy="91906"/>
              </a:xfrm>
              <a:custGeom>
                <a:avLst/>
                <a:gdLst>
                  <a:gd name="T0" fmla="*/ 6 w 6"/>
                  <a:gd name="T1" fmla="*/ 1 h 21"/>
                  <a:gd name="T2" fmla="*/ 3 w 6"/>
                  <a:gd name="T3" fmla="*/ 0 h 21"/>
                  <a:gd name="T4" fmla="*/ 3 w 6"/>
                  <a:gd name="T5" fmla="*/ 0 h 21"/>
                  <a:gd name="T6" fmla="*/ 0 w 6"/>
                  <a:gd name="T7" fmla="*/ 1 h 21"/>
                  <a:gd name="T8" fmla="*/ 0 w 6"/>
                  <a:gd name="T9" fmla="*/ 21 h 21"/>
                  <a:gd name="T10" fmla="*/ 6 w 6"/>
                  <a:gd name="T11" fmla="*/ 15 h 21"/>
                  <a:gd name="T12" fmla="*/ 6 w 6"/>
                  <a:gd name="T13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21">
                    <a:moveTo>
                      <a:pt x="6" y="1"/>
                    </a:moveTo>
                    <a:cubicBezTo>
                      <a:pt x="5" y="1"/>
                      <a:pt x="4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1"/>
                      <a:pt x="0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2" y="19"/>
                      <a:pt x="4" y="17"/>
                      <a:pt x="6" y="15"/>
                    </a:cubicBezTo>
                    <a:lnTo>
                      <a:pt x="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1" name="Freeform: Shape 258"/>
              <p:cNvSpPr>
                <a:spLocks/>
              </p:cNvSpPr>
              <p:nvPr/>
            </p:nvSpPr>
            <p:spPr bwMode="auto">
              <a:xfrm>
                <a:off x="5550787" y="3290756"/>
                <a:ext cx="25734" cy="17156"/>
              </a:xfrm>
              <a:custGeom>
                <a:avLst/>
                <a:gdLst>
                  <a:gd name="T0" fmla="*/ 4 w 6"/>
                  <a:gd name="T1" fmla="*/ 4 h 4"/>
                  <a:gd name="T2" fmla="*/ 4 w 6"/>
                  <a:gd name="T3" fmla="*/ 4 h 4"/>
                  <a:gd name="T4" fmla="*/ 6 w 6"/>
                  <a:gd name="T5" fmla="*/ 4 h 4"/>
                  <a:gd name="T6" fmla="*/ 6 w 6"/>
                  <a:gd name="T7" fmla="*/ 0 h 4"/>
                  <a:gd name="T8" fmla="*/ 0 w 6"/>
                  <a:gd name="T9" fmla="*/ 0 h 4"/>
                  <a:gd name="T10" fmla="*/ 0 w 6"/>
                  <a:gd name="T11" fmla="*/ 4 h 4"/>
                  <a:gd name="T12" fmla="*/ 4 w 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4">
                    <a:moveTo>
                      <a:pt x="4" y="4"/>
                    </a:moveTo>
                    <a:cubicBezTo>
                      <a:pt x="4" y="4"/>
                      <a:pt x="4" y="4"/>
                      <a:pt x="4" y="4"/>
                    </a:cubicBezTo>
                    <a:cubicBezTo>
                      <a:pt x="5" y="4"/>
                      <a:pt x="5" y="4"/>
                      <a:pt x="6" y="4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2" y="4"/>
                      <a:pt x="4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2" name="Freeform: Shape 259"/>
              <p:cNvSpPr>
                <a:spLocks/>
              </p:cNvSpPr>
              <p:nvPr/>
            </p:nvSpPr>
            <p:spPr bwMode="auto">
              <a:xfrm>
                <a:off x="5439274" y="3316489"/>
                <a:ext cx="243857" cy="177685"/>
              </a:xfrm>
              <a:custGeom>
                <a:avLst/>
                <a:gdLst>
                  <a:gd name="T0" fmla="*/ 31 w 55"/>
                  <a:gd name="T1" fmla="*/ 0 h 40"/>
                  <a:gd name="T2" fmla="*/ 29 w 55"/>
                  <a:gd name="T3" fmla="*/ 0 h 40"/>
                  <a:gd name="T4" fmla="*/ 29 w 55"/>
                  <a:gd name="T5" fmla="*/ 0 h 40"/>
                  <a:gd name="T6" fmla="*/ 25 w 55"/>
                  <a:gd name="T7" fmla="*/ 0 h 40"/>
                  <a:gd name="T8" fmla="*/ 0 w 55"/>
                  <a:gd name="T9" fmla="*/ 27 h 40"/>
                  <a:gd name="T10" fmla="*/ 2 w 55"/>
                  <a:gd name="T11" fmla="*/ 38 h 40"/>
                  <a:gd name="T12" fmla="*/ 3 w 55"/>
                  <a:gd name="T13" fmla="*/ 39 h 40"/>
                  <a:gd name="T14" fmla="*/ 5 w 55"/>
                  <a:gd name="T15" fmla="*/ 37 h 40"/>
                  <a:gd name="T16" fmla="*/ 12 w 55"/>
                  <a:gd name="T17" fmla="*/ 33 h 40"/>
                  <a:gd name="T18" fmla="*/ 12 w 55"/>
                  <a:gd name="T19" fmla="*/ 33 h 40"/>
                  <a:gd name="T20" fmla="*/ 19 w 55"/>
                  <a:gd name="T21" fmla="*/ 38 h 40"/>
                  <a:gd name="T22" fmla="*/ 20 w 55"/>
                  <a:gd name="T23" fmla="*/ 39 h 40"/>
                  <a:gd name="T24" fmla="*/ 21 w 55"/>
                  <a:gd name="T25" fmla="*/ 38 h 40"/>
                  <a:gd name="T26" fmla="*/ 25 w 55"/>
                  <a:gd name="T27" fmla="*/ 34 h 40"/>
                  <a:gd name="T28" fmla="*/ 28 w 55"/>
                  <a:gd name="T29" fmla="*/ 33 h 40"/>
                  <a:gd name="T30" fmla="*/ 28 w 55"/>
                  <a:gd name="T31" fmla="*/ 33 h 40"/>
                  <a:gd name="T32" fmla="*/ 31 w 55"/>
                  <a:gd name="T33" fmla="*/ 34 h 40"/>
                  <a:gd name="T34" fmla="*/ 36 w 55"/>
                  <a:gd name="T35" fmla="*/ 38 h 40"/>
                  <a:gd name="T36" fmla="*/ 36 w 55"/>
                  <a:gd name="T37" fmla="*/ 40 h 40"/>
                  <a:gd name="T38" fmla="*/ 37 w 55"/>
                  <a:gd name="T39" fmla="*/ 38 h 40"/>
                  <a:gd name="T40" fmla="*/ 44 w 55"/>
                  <a:gd name="T41" fmla="*/ 34 h 40"/>
                  <a:gd name="T42" fmla="*/ 44 w 55"/>
                  <a:gd name="T43" fmla="*/ 34 h 40"/>
                  <a:gd name="T44" fmla="*/ 45 w 55"/>
                  <a:gd name="T45" fmla="*/ 34 h 40"/>
                  <a:gd name="T46" fmla="*/ 55 w 55"/>
                  <a:gd name="T47" fmla="*/ 20 h 40"/>
                  <a:gd name="T48" fmla="*/ 31 w 55"/>
                  <a:gd name="T4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40">
                    <a:moveTo>
                      <a:pt x="31" y="0"/>
                    </a:moveTo>
                    <a:cubicBezTo>
                      <a:pt x="30" y="0"/>
                      <a:pt x="30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7" y="0"/>
                      <a:pt x="26" y="0"/>
                      <a:pt x="25" y="0"/>
                    </a:cubicBezTo>
                    <a:cubicBezTo>
                      <a:pt x="11" y="2"/>
                      <a:pt x="1" y="13"/>
                      <a:pt x="0" y="27"/>
                    </a:cubicBezTo>
                    <a:cubicBezTo>
                      <a:pt x="0" y="31"/>
                      <a:pt x="1" y="34"/>
                      <a:pt x="2" y="38"/>
                    </a:cubicBezTo>
                    <a:cubicBezTo>
                      <a:pt x="3" y="39"/>
                      <a:pt x="3" y="39"/>
                      <a:pt x="3" y="39"/>
                    </a:cubicBezTo>
                    <a:cubicBezTo>
                      <a:pt x="4" y="39"/>
                      <a:pt x="4" y="38"/>
                      <a:pt x="5" y="37"/>
                    </a:cubicBezTo>
                    <a:cubicBezTo>
                      <a:pt x="6" y="35"/>
                      <a:pt x="9" y="33"/>
                      <a:pt x="12" y="33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5" y="33"/>
                      <a:pt x="18" y="35"/>
                      <a:pt x="19" y="38"/>
                    </a:cubicBezTo>
                    <a:cubicBezTo>
                      <a:pt x="20" y="39"/>
                      <a:pt x="20" y="39"/>
                      <a:pt x="20" y="39"/>
                    </a:cubicBezTo>
                    <a:cubicBezTo>
                      <a:pt x="20" y="39"/>
                      <a:pt x="20" y="39"/>
                      <a:pt x="21" y="38"/>
                    </a:cubicBezTo>
                    <a:cubicBezTo>
                      <a:pt x="22" y="36"/>
                      <a:pt x="23" y="35"/>
                      <a:pt x="25" y="34"/>
                    </a:cubicBezTo>
                    <a:cubicBezTo>
                      <a:pt x="26" y="34"/>
                      <a:pt x="27" y="33"/>
                      <a:pt x="28" y="33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29" y="33"/>
                      <a:pt x="30" y="34"/>
                      <a:pt x="31" y="34"/>
                    </a:cubicBezTo>
                    <a:cubicBezTo>
                      <a:pt x="33" y="35"/>
                      <a:pt x="35" y="36"/>
                      <a:pt x="36" y="38"/>
                    </a:cubicBezTo>
                    <a:cubicBezTo>
                      <a:pt x="36" y="39"/>
                      <a:pt x="36" y="40"/>
                      <a:pt x="36" y="40"/>
                    </a:cubicBezTo>
                    <a:cubicBezTo>
                      <a:pt x="37" y="40"/>
                      <a:pt x="37" y="39"/>
                      <a:pt x="37" y="38"/>
                    </a:cubicBezTo>
                    <a:cubicBezTo>
                      <a:pt x="39" y="36"/>
                      <a:pt x="41" y="34"/>
                      <a:pt x="44" y="34"/>
                    </a:cubicBezTo>
                    <a:cubicBezTo>
                      <a:pt x="44" y="34"/>
                      <a:pt x="44" y="34"/>
                      <a:pt x="44" y="34"/>
                    </a:cubicBezTo>
                    <a:cubicBezTo>
                      <a:pt x="45" y="34"/>
                      <a:pt x="45" y="34"/>
                      <a:pt x="45" y="34"/>
                    </a:cubicBezTo>
                    <a:cubicBezTo>
                      <a:pt x="48" y="29"/>
                      <a:pt x="52" y="25"/>
                      <a:pt x="55" y="20"/>
                    </a:cubicBezTo>
                    <a:cubicBezTo>
                      <a:pt x="52" y="9"/>
                      <a:pt x="43" y="1"/>
                      <a:pt x="3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3" name="Freeform: Shape 260"/>
              <p:cNvSpPr>
                <a:spLocks/>
              </p:cNvSpPr>
              <p:nvPr/>
            </p:nvSpPr>
            <p:spPr bwMode="auto">
              <a:xfrm>
                <a:off x="4295964" y="1228386"/>
                <a:ext cx="322284" cy="256111"/>
              </a:xfrm>
              <a:custGeom>
                <a:avLst/>
                <a:gdLst>
                  <a:gd name="T0" fmla="*/ 71 w 73"/>
                  <a:gd name="T1" fmla="*/ 14 h 58"/>
                  <a:gd name="T2" fmla="*/ 57 w 73"/>
                  <a:gd name="T3" fmla="*/ 20 h 58"/>
                  <a:gd name="T4" fmla="*/ 51 w 73"/>
                  <a:gd name="T5" fmla="*/ 20 h 58"/>
                  <a:gd name="T6" fmla="*/ 48 w 73"/>
                  <a:gd name="T7" fmla="*/ 13 h 58"/>
                  <a:gd name="T8" fmla="*/ 52 w 73"/>
                  <a:gd name="T9" fmla="*/ 9 h 58"/>
                  <a:gd name="T10" fmla="*/ 67 w 73"/>
                  <a:gd name="T11" fmla="*/ 3 h 58"/>
                  <a:gd name="T12" fmla="*/ 51 w 73"/>
                  <a:gd name="T13" fmla="*/ 1 h 58"/>
                  <a:gd name="T14" fmla="*/ 50 w 73"/>
                  <a:gd name="T15" fmla="*/ 3 h 58"/>
                  <a:gd name="T16" fmla="*/ 43 w 73"/>
                  <a:gd name="T17" fmla="*/ 13 h 58"/>
                  <a:gd name="T18" fmla="*/ 44 w 73"/>
                  <a:gd name="T19" fmla="*/ 2 h 58"/>
                  <a:gd name="T20" fmla="*/ 38 w 73"/>
                  <a:gd name="T21" fmla="*/ 1 h 58"/>
                  <a:gd name="T22" fmla="*/ 34 w 73"/>
                  <a:gd name="T23" fmla="*/ 7 h 58"/>
                  <a:gd name="T24" fmla="*/ 27 w 73"/>
                  <a:gd name="T25" fmla="*/ 10 h 58"/>
                  <a:gd name="T26" fmla="*/ 23 w 73"/>
                  <a:gd name="T27" fmla="*/ 3 h 58"/>
                  <a:gd name="T28" fmla="*/ 22 w 73"/>
                  <a:gd name="T29" fmla="*/ 3 h 58"/>
                  <a:gd name="T30" fmla="*/ 19 w 73"/>
                  <a:gd name="T31" fmla="*/ 7 h 58"/>
                  <a:gd name="T32" fmla="*/ 17 w 73"/>
                  <a:gd name="T33" fmla="*/ 13 h 58"/>
                  <a:gd name="T34" fmla="*/ 25 w 73"/>
                  <a:gd name="T35" fmla="*/ 20 h 58"/>
                  <a:gd name="T36" fmla="*/ 14 w 73"/>
                  <a:gd name="T37" fmla="*/ 18 h 58"/>
                  <a:gd name="T38" fmla="*/ 4 w 73"/>
                  <a:gd name="T39" fmla="*/ 11 h 58"/>
                  <a:gd name="T40" fmla="*/ 0 w 73"/>
                  <a:gd name="T41" fmla="*/ 20 h 58"/>
                  <a:gd name="T42" fmla="*/ 1 w 73"/>
                  <a:gd name="T43" fmla="*/ 30 h 58"/>
                  <a:gd name="T44" fmla="*/ 16 w 73"/>
                  <a:gd name="T45" fmla="*/ 24 h 58"/>
                  <a:gd name="T46" fmla="*/ 22 w 73"/>
                  <a:gd name="T47" fmla="*/ 24 h 58"/>
                  <a:gd name="T48" fmla="*/ 24 w 73"/>
                  <a:gd name="T49" fmla="*/ 31 h 58"/>
                  <a:gd name="T50" fmla="*/ 20 w 73"/>
                  <a:gd name="T51" fmla="*/ 35 h 58"/>
                  <a:gd name="T52" fmla="*/ 6 w 73"/>
                  <a:gd name="T53" fmla="*/ 41 h 58"/>
                  <a:gd name="T54" fmla="*/ 12 w 73"/>
                  <a:gd name="T55" fmla="*/ 49 h 58"/>
                  <a:gd name="T56" fmla="*/ 22 w 73"/>
                  <a:gd name="T57" fmla="*/ 53 h 58"/>
                  <a:gd name="T58" fmla="*/ 23 w 73"/>
                  <a:gd name="T59" fmla="*/ 41 h 58"/>
                  <a:gd name="T60" fmla="*/ 30 w 73"/>
                  <a:gd name="T61" fmla="*/ 31 h 58"/>
                  <a:gd name="T62" fmla="*/ 29 w 73"/>
                  <a:gd name="T63" fmla="*/ 42 h 58"/>
                  <a:gd name="T64" fmla="*/ 34 w 73"/>
                  <a:gd name="T65" fmla="*/ 45 h 58"/>
                  <a:gd name="T66" fmla="*/ 34 w 73"/>
                  <a:gd name="T67" fmla="*/ 51 h 58"/>
                  <a:gd name="T68" fmla="*/ 38 w 73"/>
                  <a:gd name="T69" fmla="*/ 51 h 58"/>
                  <a:gd name="T70" fmla="*/ 38 w 73"/>
                  <a:gd name="T71" fmla="*/ 45 h 58"/>
                  <a:gd name="T72" fmla="*/ 44 w 73"/>
                  <a:gd name="T73" fmla="*/ 42 h 58"/>
                  <a:gd name="T74" fmla="*/ 43 w 73"/>
                  <a:gd name="T75" fmla="*/ 31 h 58"/>
                  <a:gd name="T76" fmla="*/ 50 w 73"/>
                  <a:gd name="T77" fmla="*/ 41 h 58"/>
                  <a:gd name="T78" fmla="*/ 51 w 73"/>
                  <a:gd name="T79" fmla="*/ 53 h 58"/>
                  <a:gd name="T80" fmla="*/ 61 w 73"/>
                  <a:gd name="T81" fmla="*/ 49 h 58"/>
                  <a:gd name="T82" fmla="*/ 67 w 73"/>
                  <a:gd name="T83" fmla="*/ 41 h 58"/>
                  <a:gd name="T84" fmla="*/ 52 w 73"/>
                  <a:gd name="T85" fmla="*/ 35 h 58"/>
                  <a:gd name="T86" fmla="*/ 48 w 73"/>
                  <a:gd name="T87" fmla="*/ 31 h 58"/>
                  <a:gd name="T88" fmla="*/ 51 w 73"/>
                  <a:gd name="T89" fmla="*/ 24 h 58"/>
                  <a:gd name="T90" fmla="*/ 57 w 73"/>
                  <a:gd name="T91" fmla="*/ 24 h 58"/>
                  <a:gd name="T92" fmla="*/ 71 w 73"/>
                  <a:gd name="T93" fmla="*/ 30 h 58"/>
                  <a:gd name="T94" fmla="*/ 73 w 73"/>
                  <a:gd name="T95" fmla="*/ 2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3" h="58">
                    <a:moveTo>
                      <a:pt x="73" y="20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71" y="14"/>
                      <a:pt x="71" y="14"/>
                      <a:pt x="71" y="14"/>
                    </a:cubicBezTo>
                    <a:cubicBezTo>
                      <a:pt x="69" y="11"/>
                      <a:pt x="69" y="11"/>
                      <a:pt x="69" y="11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7" y="20"/>
                      <a:pt x="57" y="20"/>
                      <a:pt x="57" y="20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6" y="15"/>
                      <a:pt x="56" y="15"/>
                      <a:pt x="56" y="15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47" y="18"/>
                      <a:pt x="46" y="17"/>
                      <a:pt x="46" y="16"/>
                    </a:cubicBezTo>
                    <a:cubicBezTo>
                      <a:pt x="48" y="13"/>
                      <a:pt x="48" y="13"/>
                      <a:pt x="48" y="13"/>
                    </a:cubicBezTo>
                    <a:cubicBezTo>
                      <a:pt x="56" y="13"/>
                      <a:pt x="56" y="13"/>
                      <a:pt x="56" y="13"/>
                    </a:cubicBezTo>
                    <a:cubicBezTo>
                      <a:pt x="56" y="9"/>
                      <a:pt x="56" y="9"/>
                      <a:pt x="56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4" y="7"/>
                      <a:pt x="54" y="7"/>
                      <a:pt x="54" y="7"/>
                    </a:cubicBezTo>
                    <a:cubicBezTo>
                      <a:pt x="67" y="7"/>
                      <a:pt x="67" y="7"/>
                      <a:pt x="67" y="7"/>
                    </a:cubicBezTo>
                    <a:cubicBezTo>
                      <a:pt x="67" y="3"/>
                      <a:pt x="67" y="3"/>
                      <a:pt x="67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58" y="0"/>
                      <a:pt x="54" y="0"/>
                      <a:pt x="51" y="1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0" y="6"/>
                      <a:pt x="50" y="6"/>
                      <a:pt x="50" y="6"/>
                    </a:cubicBezTo>
                    <a:cubicBezTo>
                      <a:pt x="50" y="3"/>
                      <a:pt x="50" y="3"/>
                      <a:pt x="50" y="3"/>
                    </a:cubicBezTo>
                    <a:cubicBezTo>
                      <a:pt x="46" y="3"/>
                      <a:pt x="46" y="3"/>
                      <a:pt x="46" y="3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3" y="13"/>
                      <a:pt x="43" y="13"/>
                      <a:pt x="43" y="13"/>
                    </a:cubicBezTo>
                    <a:cubicBezTo>
                      <a:pt x="41" y="12"/>
                      <a:pt x="40" y="11"/>
                      <a:pt x="38" y="11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44" y="2"/>
                      <a:pt x="44" y="2"/>
                      <a:pt x="44" y="2"/>
                    </a:cubicBezTo>
                    <a:cubicBezTo>
                      <a:pt x="43" y="1"/>
                      <a:pt x="43" y="1"/>
                      <a:pt x="43" y="1"/>
                    </a:cubicBezTo>
                    <a:cubicBezTo>
                      <a:pt x="41" y="1"/>
                      <a:pt x="40" y="1"/>
                      <a:pt x="39" y="1"/>
                    </a:cubicBezTo>
                    <a:cubicBezTo>
                      <a:pt x="38" y="1"/>
                      <a:pt x="38" y="1"/>
                      <a:pt x="38" y="1"/>
                    </a:cubicBezTo>
                    <a:cubicBezTo>
                      <a:pt x="38" y="1"/>
                      <a:pt x="38" y="1"/>
                      <a:pt x="38" y="1"/>
                    </a:cubicBezTo>
                    <a:cubicBezTo>
                      <a:pt x="35" y="2"/>
                      <a:pt x="32" y="2"/>
                      <a:pt x="29" y="2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11"/>
                      <a:pt x="34" y="11"/>
                      <a:pt x="34" y="11"/>
                    </a:cubicBezTo>
                    <a:cubicBezTo>
                      <a:pt x="33" y="11"/>
                      <a:pt x="31" y="12"/>
                      <a:pt x="30" y="13"/>
                    </a:cubicBezTo>
                    <a:cubicBezTo>
                      <a:pt x="27" y="10"/>
                      <a:pt x="27" y="10"/>
                      <a:pt x="27" y="10"/>
                    </a:cubicBezTo>
                    <a:cubicBezTo>
                      <a:pt x="27" y="3"/>
                      <a:pt x="27" y="3"/>
                      <a:pt x="27" y="3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4" y="3"/>
                      <a:pt x="23" y="3"/>
                      <a:pt x="23" y="3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16" y="4"/>
                      <a:pt x="11" y="5"/>
                      <a:pt x="6" y="6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17" y="13"/>
                      <a:pt x="17" y="13"/>
                      <a:pt x="17" y="13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7" y="16"/>
                      <a:pt x="27" y="16"/>
                      <a:pt x="27" y="16"/>
                    </a:cubicBezTo>
                    <a:cubicBezTo>
                      <a:pt x="26" y="17"/>
                      <a:pt x="26" y="18"/>
                      <a:pt x="25" y="20"/>
                    </a:cubicBezTo>
                    <a:cubicBezTo>
                      <a:pt x="22" y="20"/>
                      <a:pt x="22" y="20"/>
                      <a:pt x="22" y="20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4" y="33"/>
                      <a:pt x="4" y="33"/>
                      <a:pt x="4" y="33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22" y="24"/>
                      <a:pt x="22" y="24"/>
                      <a:pt x="22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26" y="26"/>
                      <a:pt x="26" y="27"/>
                      <a:pt x="27" y="28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0" y="35"/>
                      <a:pt x="20" y="35"/>
                      <a:pt x="20" y="35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6" y="41"/>
                      <a:pt x="6" y="41"/>
                      <a:pt x="6" y="41"/>
                    </a:cubicBezTo>
                    <a:cubicBezTo>
                      <a:pt x="15" y="41"/>
                      <a:pt x="15" y="41"/>
                      <a:pt x="15" y="41"/>
                    </a:cubicBezTo>
                    <a:cubicBezTo>
                      <a:pt x="9" y="46"/>
                      <a:pt x="9" y="46"/>
                      <a:pt x="9" y="46"/>
                    </a:cubicBezTo>
                    <a:cubicBezTo>
                      <a:pt x="12" y="49"/>
                      <a:pt x="12" y="49"/>
                      <a:pt x="12" y="49"/>
                    </a:cubicBezTo>
                    <a:cubicBezTo>
                      <a:pt x="18" y="44"/>
                      <a:pt x="18" y="44"/>
                      <a:pt x="18" y="44"/>
                    </a:cubicBezTo>
                    <a:cubicBezTo>
                      <a:pt x="18" y="53"/>
                      <a:pt x="18" y="53"/>
                      <a:pt x="18" y="53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3" y="41"/>
                      <a:pt x="23" y="41"/>
                      <a:pt x="23" y="41"/>
                    </a:cubicBezTo>
                    <a:cubicBezTo>
                      <a:pt x="27" y="41"/>
                      <a:pt x="27" y="41"/>
                      <a:pt x="27" y="41"/>
                    </a:cubicBezTo>
                    <a:cubicBezTo>
                      <a:pt x="27" y="34"/>
                      <a:pt x="27" y="34"/>
                      <a:pt x="27" y="34"/>
                    </a:cubicBezTo>
                    <a:cubicBezTo>
                      <a:pt x="30" y="31"/>
                      <a:pt x="30" y="31"/>
                      <a:pt x="30" y="31"/>
                    </a:cubicBezTo>
                    <a:cubicBezTo>
                      <a:pt x="31" y="32"/>
                      <a:pt x="33" y="33"/>
                      <a:pt x="34" y="33"/>
                    </a:cubicBezTo>
                    <a:cubicBezTo>
                      <a:pt x="34" y="37"/>
                      <a:pt x="34" y="37"/>
                      <a:pt x="34" y="37"/>
                    </a:cubicBezTo>
                    <a:cubicBezTo>
                      <a:pt x="29" y="42"/>
                      <a:pt x="29" y="42"/>
                      <a:pt x="29" y="42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25" y="54"/>
                      <a:pt x="25" y="54"/>
                      <a:pt x="25" y="54"/>
                    </a:cubicBezTo>
                    <a:cubicBezTo>
                      <a:pt x="28" y="57"/>
                      <a:pt x="28" y="57"/>
                      <a:pt x="28" y="57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4" y="58"/>
                      <a:pt x="34" y="58"/>
                      <a:pt x="34" y="58"/>
                    </a:cubicBezTo>
                    <a:cubicBezTo>
                      <a:pt x="38" y="58"/>
                      <a:pt x="38" y="58"/>
                      <a:pt x="38" y="58"/>
                    </a:cubicBezTo>
                    <a:cubicBezTo>
                      <a:pt x="38" y="51"/>
                      <a:pt x="38" y="51"/>
                      <a:pt x="38" y="51"/>
                    </a:cubicBezTo>
                    <a:cubicBezTo>
                      <a:pt x="45" y="57"/>
                      <a:pt x="45" y="57"/>
                      <a:pt x="45" y="57"/>
                    </a:cubicBezTo>
                    <a:cubicBezTo>
                      <a:pt x="48" y="54"/>
                      <a:pt x="48" y="54"/>
                      <a:pt x="48" y="54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3"/>
                      <a:pt x="38" y="43"/>
                      <a:pt x="38" y="43"/>
                    </a:cubicBezTo>
                    <a:cubicBezTo>
                      <a:pt x="41" y="45"/>
                      <a:pt x="41" y="45"/>
                      <a:pt x="41" y="45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38" y="37"/>
                      <a:pt x="38" y="37"/>
                      <a:pt x="38" y="37"/>
                    </a:cubicBezTo>
                    <a:cubicBezTo>
                      <a:pt x="38" y="33"/>
                      <a:pt x="38" y="33"/>
                      <a:pt x="38" y="33"/>
                    </a:cubicBezTo>
                    <a:cubicBezTo>
                      <a:pt x="40" y="33"/>
                      <a:pt x="41" y="32"/>
                      <a:pt x="43" y="31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41"/>
                      <a:pt x="46" y="41"/>
                      <a:pt x="46" y="41"/>
                    </a:cubicBezTo>
                    <a:cubicBezTo>
                      <a:pt x="50" y="41"/>
                      <a:pt x="50" y="41"/>
                      <a:pt x="50" y="41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51" y="40"/>
                      <a:pt x="51" y="40"/>
                      <a:pt x="51" y="40"/>
                    </a:cubicBezTo>
                    <a:cubicBezTo>
                      <a:pt x="51" y="53"/>
                      <a:pt x="51" y="53"/>
                      <a:pt x="51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44"/>
                      <a:pt x="55" y="44"/>
                      <a:pt x="55" y="44"/>
                    </a:cubicBezTo>
                    <a:cubicBezTo>
                      <a:pt x="61" y="49"/>
                      <a:pt x="61" y="49"/>
                      <a:pt x="61" y="49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58" y="41"/>
                      <a:pt x="58" y="41"/>
                      <a:pt x="58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7" y="37"/>
                      <a:pt x="67" y="37"/>
                      <a:pt x="67" y="37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52" y="35"/>
                      <a:pt x="52" y="35"/>
                      <a:pt x="52" y="35"/>
                    </a:cubicBezTo>
                    <a:cubicBezTo>
                      <a:pt x="56" y="35"/>
                      <a:pt x="56" y="35"/>
                      <a:pt x="56" y="35"/>
                    </a:cubicBezTo>
                    <a:cubicBezTo>
                      <a:pt x="56" y="31"/>
                      <a:pt x="56" y="31"/>
                      <a:pt x="56" y="31"/>
                    </a:cubicBezTo>
                    <a:cubicBezTo>
                      <a:pt x="48" y="31"/>
                      <a:pt x="48" y="31"/>
                      <a:pt x="48" y="31"/>
                    </a:cubicBezTo>
                    <a:cubicBezTo>
                      <a:pt x="46" y="28"/>
                      <a:pt x="46" y="28"/>
                      <a:pt x="46" y="28"/>
                    </a:cubicBezTo>
                    <a:cubicBezTo>
                      <a:pt x="46" y="27"/>
                      <a:pt x="47" y="26"/>
                      <a:pt x="47" y="24"/>
                    </a:cubicBezTo>
                    <a:cubicBezTo>
                      <a:pt x="51" y="24"/>
                      <a:pt x="51" y="24"/>
                      <a:pt x="51" y="24"/>
                    </a:cubicBezTo>
                    <a:cubicBezTo>
                      <a:pt x="56" y="29"/>
                      <a:pt x="56" y="29"/>
                      <a:pt x="56" y="29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57" y="24"/>
                      <a:pt x="57" y="24"/>
                      <a:pt x="57" y="24"/>
                    </a:cubicBezTo>
                    <a:cubicBezTo>
                      <a:pt x="59" y="24"/>
                      <a:pt x="59" y="24"/>
                      <a:pt x="59" y="24"/>
                    </a:cubicBezTo>
                    <a:cubicBezTo>
                      <a:pt x="69" y="33"/>
                      <a:pt x="69" y="33"/>
                      <a:pt x="69" y="33"/>
                    </a:cubicBezTo>
                    <a:cubicBezTo>
                      <a:pt x="71" y="30"/>
                      <a:pt x="71" y="30"/>
                      <a:pt x="71" y="30"/>
                    </a:cubicBezTo>
                    <a:cubicBezTo>
                      <a:pt x="65" y="24"/>
                      <a:pt x="65" y="24"/>
                      <a:pt x="65" y="24"/>
                    </a:cubicBezTo>
                    <a:cubicBezTo>
                      <a:pt x="73" y="24"/>
                      <a:pt x="73" y="24"/>
                      <a:pt x="73" y="24"/>
                    </a:cubicBezTo>
                    <a:lnTo>
                      <a:pt x="73" y="20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4" name="Freeform: Shape 261"/>
              <p:cNvSpPr>
                <a:spLocks/>
              </p:cNvSpPr>
              <p:nvPr/>
            </p:nvSpPr>
            <p:spPr bwMode="auto">
              <a:xfrm>
                <a:off x="3320536" y="2283466"/>
                <a:ext cx="259787" cy="256111"/>
              </a:xfrm>
              <a:custGeom>
                <a:avLst/>
                <a:gdLst>
                  <a:gd name="T0" fmla="*/ 52 w 59"/>
                  <a:gd name="T1" fmla="*/ 41 h 58"/>
                  <a:gd name="T2" fmla="*/ 55 w 59"/>
                  <a:gd name="T3" fmla="*/ 44 h 58"/>
                  <a:gd name="T4" fmla="*/ 48 w 59"/>
                  <a:gd name="T5" fmla="*/ 52 h 58"/>
                  <a:gd name="T6" fmla="*/ 45 w 59"/>
                  <a:gd name="T7" fmla="*/ 49 h 58"/>
                  <a:gd name="T8" fmla="*/ 37 w 59"/>
                  <a:gd name="T9" fmla="*/ 53 h 58"/>
                  <a:gd name="T10" fmla="*/ 37 w 59"/>
                  <a:gd name="T11" fmla="*/ 58 h 58"/>
                  <a:gd name="T12" fmla="*/ 29 w 59"/>
                  <a:gd name="T13" fmla="*/ 58 h 58"/>
                  <a:gd name="T14" fmla="*/ 29 w 59"/>
                  <a:gd name="T15" fmla="*/ 46 h 58"/>
                  <a:gd name="T16" fmla="*/ 42 w 59"/>
                  <a:gd name="T17" fmla="*/ 40 h 58"/>
                  <a:gd name="T18" fmla="*/ 40 w 59"/>
                  <a:gd name="T19" fmla="*/ 16 h 58"/>
                  <a:gd name="T20" fmla="*/ 40 w 59"/>
                  <a:gd name="T21" fmla="*/ 16 h 58"/>
                  <a:gd name="T22" fmla="*/ 34 w 59"/>
                  <a:gd name="T23" fmla="*/ 13 h 58"/>
                  <a:gd name="T24" fmla="*/ 29 w 59"/>
                  <a:gd name="T25" fmla="*/ 12 h 58"/>
                  <a:gd name="T26" fmla="*/ 29 w 59"/>
                  <a:gd name="T27" fmla="*/ 0 h 58"/>
                  <a:gd name="T28" fmla="*/ 32 w 59"/>
                  <a:gd name="T29" fmla="*/ 0 h 58"/>
                  <a:gd name="T30" fmla="*/ 33 w 59"/>
                  <a:gd name="T31" fmla="*/ 4 h 58"/>
                  <a:gd name="T32" fmla="*/ 41 w 59"/>
                  <a:gd name="T33" fmla="*/ 7 h 58"/>
                  <a:gd name="T34" fmla="*/ 44 w 59"/>
                  <a:gd name="T35" fmla="*/ 3 h 58"/>
                  <a:gd name="T36" fmla="*/ 52 w 59"/>
                  <a:gd name="T37" fmla="*/ 10 h 58"/>
                  <a:gd name="T38" fmla="*/ 49 w 59"/>
                  <a:gd name="T39" fmla="*/ 14 h 58"/>
                  <a:gd name="T40" fmla="*/ 53 w 59"/>
                  <a:gd name="T41" fmla="*/ 22 h 58"/>
                  <a:gd name="T42" fmla="*/ 58 w 59"/>
                  <a:gd name="T43" fmla="*/ 21 h 58"/>
                  <a:gd name="T44" fmla="*/ 59 w 59"/>
                  <a:gd name="T45" fmla="*/ 32 h 58"/>
                  <a:gd name="T46" fmla="*/ 54 w 59"/>
                  <a:gd name="T47" fmla="*/ 32 h 58"/>
                  <a:gd name="T48" fmla="*/ 52 w 59"/>
                  <a:gd name="T49" fmla="*/ 41 h 58"/>
                  <a:gd name="T50" fmla="*/ 29 w 59"/>
                  <a:gd name="T51" fmla="*/ 58 h 58"/>
                  <a:gd name="T52" fmla="*/ 26 w 59"/>
                  <a:gd name="T53" fmla="*/ 58 h 58"/>
                  <a:gd name="T54" fmla="*/ 26 w 59"/>
                  <a:gd name="T55" fmla="*/ 54 h 58"/>
                  <a:gd name="T56" fmla="*/ 18 w 59"/>
                  <a:gd name="T57" fmla="*/ 51 h 58"/>
                  <a:gd name="T58" fmla="*/ 15 w 59"/>
                  <a:gd name="T59" fmla="*/ 55 h 58"/>
                  <a:gd name="T60" fmla="*/ 7 w 59"/>
                  <a:gd name="T61" fmla="*/ 48 h 58"/>
                  <a:gd name="T62" fmla="*/ 9 w 59"/>
                  <a:gd name="T63" fmla="*/ 45 h 58"/>
                  <a:gd name="T64" fmla="*/ 5 w 59"/>
                  <a:gd name="T65" fmla="*/ 37 h 58"/>
                  <a:gd name="T66" fmla="*/ 1 w 59"/>
                  <a:gd name="T67" fmla="*/ 37 h 58"/>
                  <a:gd name="T68" fmla="*/ 0 w 59"/>
                  <a:gd name="T69" fmla="*/ 26 h 58"/>
                  <a:gd name="T70" fmla="*/ 4 w 59"/>
                  <a:gd name="T71" fmla="*/ 26 h 58"/>
                  <a:gd name="T72" fmla="*/ 7 w 59"/>
                  <a:gd name="T73" fmla="*/ 17 h 58"/>
                  <a:gd name="T74" fmla="*/ 4 w 59"/>
                  <a:gd name="T75" fmla="*/ 15 h 58"/>
                  <a:gd name="T76" fmla="*/ 11 w 59"/>
                  <a:gd name="T77" fmla="*/ 6 h 58"/>
                  <a:gd name="T78" fmla="*/ 14 w 59"/>
                  <a:gd name="T79" fmla="*/ 9 h 58"/>
                  <a:gd name="T80" fmla="*/ 22 w 59"/>
                  <a:gd name="T81" fmla="*/ 5 h 58"/>
                  <a:gd name="T82" fmla="*/ 21 w 59"/>
                  <a:gd name="T83" fmla="*/ 1 h 58"/>
                  <a:gd name="T84" fmla="*/ 29 w 59"/>
                  <a:gd name="T85" fmla="*/ 0 h 58"/>
                  <a:gd name="T86" fmla="*/ 29 w 59"/>
                  <a:gd name="T87" fmla="*/ 12 h 58"/>
                  <a:gd name="T88" fmla="*/ 16 w 59"/>
                  <a:gd name="T89" fmla="*/ 18 h 58"/>
                  <a:gd name="T90" fmla="*/ 18 w 59"/>
                  <a:gd name="T91" fmla="*/ 42 h 58"/>
                  <a:gd name="T92" fmla="*/ 24 w 59"/>
                  <a:gd name="T93" fmla="*/ 45 h 58"/>
                  <a:gd name="T94" fmla="*/ 29 w 59"/>
                  <a:gd name="T95" fmla="*/ 46 h 58"/>
                  <a:gd name="T96" fmla="*/ 29 w 59"/>
                  <a:gd name="T97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9" h="58">
                    <a:moveTo>
                      <a:pt x="52" y="41"/>
                    </a:moveTo>
                    <a:cubicBezTo>
                      <a:pt x="55" y="44"/>
                      <a:pt x="55" y="44"/>
                      <a:pt x="55" y="44"/>
                    </a:cubicBezTo>
                    <a:cubicBezTo>
                      <a:pt x="48" y="52"/>
                      <a:pt x="48" y="52"/>
                      <a:pt x="48" y="52"/>
                    </a:cubicBezTo>
                    <a:cubicBezTo>
                      <a:pt x="45" y="49"/>
                      <a:pt x="45" y="49"/>
                      <a:pt x="45" y="49"/>
                    </a:cubicBezTo>
                    <a:cubicBezTo>
                      <a:pt x="42" y="51"/>
                      <a:pt x="40" y="52"/>
                      <a:pt x="37" y="53"/>
                    </a:cubicBezTo>
                    <a:cubicBezTo>
                      <a:pt x="37" y="58"/>
                      <a:pt x="37" y="58"/>
                      <a:pt x="37" y="58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34" y="46"/>
                      <a:pt x="39" y="44"/>
                      <a:pt x="42" y="40"/>
                    </a:cubicBezTo>
                    <a:cubicBezTo>
                      <a:pt x="48" y="33"/>
                      <a:pt x="47" y="22"/>
                      <a:pt x="40" y="16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38" y="15"/>
                      <a:pt x="36" y="14"/>
                      <a:pt x="34" y="13"/>
                    </a:cubicBezTo>
                    <a:cubicBezTo>
                      <a:pt x="33" y="12"/>
                      <a:pt x="31" y="12"/>
                      <a:pt x="29" y="12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6" y="4"/>
                      <a:pt x="38" y="5"/>
                      <a:pt x="41" y="7"/>
                    </a:cubicBezTo>
                    <a:cubicBezTo>
                      <a:pt x="44" y="3"/>
                      <a:pt x="44" y="3"/>
                      <a:pt x="44" y="3"/>
                    </a:cubicBezTo>
                    <a:cubicBezTo>
                      <a:pt x="52" y="10"/>
                      <a:pt x="52" y="10"/>
                      <a:pt x="52" y="10"/>
                    </a:cubicBezTo>
                    <a:cubicBezTo>
                      <a:pt x="49" y="14"/>
                      <a:pt x="49" y="14"/>
                      <a:pt x="49" y="14"/>
                    </a:cubicBezTo>
                    <a:cubicBezTo>
                      <a:pt x="51" y="16"/>
                      <a:pt x="53" y="19"/>
                      <a:pt x="53" y="22"/>
                    </a:cubicBezTo>
                    <a:cubicBezTo>
                      <a:pt x="58" y="21"/>
                      <a:pt x="58" y="21"/>
                      <a:pt x="58" y="21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54" y="32"/>
                      <a:pt x="54" y="32"/>
                      <a:pt x="54" y="32"/>
                    </a:cubicBezTo>
                    <a:cubicBezTo>
                      <a:pt x="54" y="35"/>
                      <a:pt x="53" y="38"/>
                      <a:pt x="52" y="41"/>
                    </a:cubicBezTo>
                    <a:close/>
                    <a:moveTo>
                      <a:pt x="29" y="58"/>
                    </a:moveTo>
                    <a:cubicBezTo>
                      <a:pt x="26" y="58"/>
                      <a:pt x="26" y="58"/>
                      <a:pt x="26" y="58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3" y="54"/>
                      <a:pt x="20" y="53"/>
                      <a:pt x="18" y="51"/>
                    </a:cubicBezTo>
                    <a:cubicBezTo>
                      <a:pt x="15" y="55"/>
                      <a:pt x="15" y="55"/>
                      <a:pt x="15" y="55"/>
                    </a:cubicBezTo>
                    <a:cubicBezTo>
                      <a:pt x="7" y="48"/>
                      <a:pt x="7" y="48"/>
                      <a:pt x="7" y="48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8" y="42"/>
                      <a:pt x="6" y="40"/>
                      <a:pt x="5" y="37"/>
                    </a:cubicBezTo>
                    <a:cubicBezTo>
                      <a:pt x="1" y="37"/>
                      <a:pt x="1" y="37"/>
                      <a:pt x="1" y="37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5" y="23"/>
                      <a:pt x="6" y="20"/>
                      <a:pt x="7" y="17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11" y="6"/>
                      <a:pt x="11" y="6"/>
                      <a:pt x="11" y="6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6" y="7"/>
                      <a:pt x="19" y="6"/>
                      <a:pt x="22" y="5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24" y="12"/>
                      <a:pt x="20" y="14"/>
                      <a:pt x="16" y="18"/>
                    </a:cubicBezTo>
                    <a:cubicBezTo>
                      <a:pt x="10" y="25"/>
                      <a:pt x="11" y="36"/>
                      <a:pt x="18" y="42"/>
                    </a:cubicBezTo>
                    <a:cubicBezTo>
                      <a:pt x="20" y="44"/>
                      <a:pt x="22" y="45"/>
                      <a:pt x="24" y="45"/>
                    </a:cubicBezTo>
                    <a:cubicBezTo>
                      <a:pt x="26" y="46"/>
                      <a:pt x="28" y="46"/>
                      <a:pt x="29" y="46"/>
                    </a:cubicBezTo>
                    <a:lnTo>
                      <a:pt x="29" y="58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5" name="Freeform: Shape 262"/>
              <p:cNvSpPr>
                <a:spLocks/>
              </p:cNvSpPr>
              <p:nvPr/>
            </p:nvSpPr>
            <p:spPr bwMode="auto">
              <a:xfrm>
                <a:off x="3205347" y="2729517"/>
                <a:ext cx="13480" cy="22057"/>
              </a:xfrm>
              <a:custGeom>
                <a:avLst/>
                <a:gdLst>
                  <a:gd name="T0" fmla="*/ 0 w 3"/>
                  <a:gd name="T1" fmla="*/ 5 h 5"/>
                  <a:gd name="T2" fmla="*/ 3 w 3"/>
                  <a:gd name="T3" fmla="*/ 1 h 5"/>
                  <a:gd name="T4" fmla="*/ 0 w 3"/>
                  <a:gd name="T5" fmla="*/ 0 h 5"/>
                  <a:gd name="T6" fmla="*/ 0 w 3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1" y="1"/>
                      <a:pt x="0" y="0"/>
                    </a:cubicBezTo>
                    <a:cubicBezTo>
                      <a:pt x="0" y="2"/>
                      <a:pt x="0" y="3"/>
                      <a:pt x="0" y="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6" name="Freeform: Shape 263"/>
              <p:cNvSpPr>
                <a:spLocks/>
              </p:cNvSpPr>
              <p:nvPr/>
            </p:nvSpPr>
            <p:spPr bwMode="auto">
              <a:xfrm>
                <a:off x="3200445" y="2671922"/>
                <a:ext cx="49017" cy="53918"/>
              </a:xfrm>
              <a:custGeom>
                <a:avLst/>
                <a:gdLst>
                  <a:gd name="T0" fmla="*/ 5 w 11"/>
                  <a:gd name="T1" fmla="*/ 12 h 12"/>
                  <a:gd name="T2" fmla="*/ 6 w 11"/>
                  <a:gd name="T3" fmla="*/ 12 h 12"/>
                  <a:gd name="T4" fmla="*/ 6 w 11"/>
                  <a:gd name="T5" fmla="*/ 12 h 12"/>
                  <a:gd name="T6" fmla="*/ 11 w 11"/>
                  <a:gd name="T7" fmla="*/ 6 h 12"/>
                  <a:gd name="T8" fmla="*/ 11 w 11"/>
                  <a:gd name="T9" fmla="*/ 6 h 12"/>
                  <a:gd name="T10" fmla="*/ 11 w 11"/>
                  <a:gd name="T11" fmla="*/ 5 h 12"/>
                  <a:gd name="T12" fmla="*/ 5 w 11"/>
                  <a:gd name="T13" fmla="*/ 0 h 12"/>
                  <a:gd name="T14" fmla="*/ 4 w 11"/>
                  <a:gd name="T15" fmla="*/ 0 h 12"/>
                  <a:gd name="T16" fmla="*/ 0 w 11"/>
                  <a:gd name="T17" fmla="*/ 3 h 12"/>
                  <a:gd name="T18" fmla="*/ 1 w 11"/>
                  <a:gd name="T19" fmla="*/ 9 h 12"/>
                  <a:gd name="T20" fmla="*/ 5 w 11"/>
                  <a:gd name="T21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12">
                    <a:moveTo>
                      <a:pt x="5" y="12"/>
                    </a:moveTo>
                    <a:cubicBezTo>
                      <a:pt x="5" y="12"/>
                      <a:pt x="6" y="12"/>
                      <a:pt x="6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9" y="11"/>
                      <a:pt x="11" y="8"/>
                      <a:pt x="11" y="6"/>
                    </a:cubicBezTo>
                    <a:cubicBezTo>
                      <a:pt x="11" y="6"/>
                      <a:pt x="11" y="6"/>
                      <a:pt x="11" y="6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0" y="5"/>
                      <a:pt x="0" y="7"/>
                      <a:pt x="1" y="9"/>
                    </a:cubicBezTo>
                    <a:cubicBezTo>
                      <a:pt x="2" y="11"/>
                      <a:pt x="3" y="12"/>
                      <a:pt x="5" y="1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7" name="Freeform: Shape 264"/>
              <p:cNvSpPr>
                <a:spLocks/>
              </p:cNvSpPr>
              <p:nvPr/>
            </p:nvSpPr>
            <p:spPr bwMode="auto">
              <a:xfrm>
                <a:off x="3293577" y="2712361"/>
                <a:ext cx="96808" cy="91906"/>
              </a:xfrm>
              <a:custGeom>
                <a:avLst/>
                <a:gdLst>
                  <a:gd name="T0" fmla="*/ 12 w 22"/>
                  <a:gd name="T1" fmla="*/ 21 h 21"/>
                  <a:gd name="T2" fmla="*/ 22 w 22"/>
                  <a:gd name="T3" fmla="*/ 21 h 21"/>
                  <a:gd name="T4" fmla="*/ 6 w 22"/>
                  <a:gd name="T5" fmla="*/ 0 h 21"/>
                  <a:gd name="T6" fmla="*/ 0 w 22"/>
                  <a:gd name="T7" fmla="*/ 5 h 21"/>
                  <a:gd name="T8" fmla="*/ 12 w 22"/>
                  <a:gd name="T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21">
                    <a:moveTo>
                      <a:pt x="12" y="21"/>
                    </a:moveTo>
                    <a:cubicBezTo>
                      <a:pt x="22" y="21"/>
                      <a:pt x="22" y="21"/>
                      <a:pt x="22" y="2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3"/>
                      <a:pt x="2" y="5"/>
                      <a:pt x="0" y="5"/>
                    </a:cubicBezTo>
                    <a:lnTo>
                      <a:pt x="12" y="2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8" name="Freeform: Shape 265"/>
              <p:cNvSpPr>
                <a:spLocks/>
              </p:cNvSpPr>
              <p:nvPr/>
            </p:nvSpPr>
            <p:spPr bwMode="auto">
              <a:xfrm>
                <a:off x="3258040" y="2671922"/>
                <a:ext cx="52693" cy="53918"/>
              </a:xfrm>
              <a:custGeom>
                <a:avLst/>
                <a:gdLst>
                  <a:gd name="T0" fmla="*/ 8 w 12"/>
                  <a:gd name="T1" fmla="*/ 0 h 12"/>
                  <a:gd name="T2" fmla="*/ 6 w 12"/>
                  <a:gd name="T3" fmla="*/ 0 h 12"/>
                  <a:gd name="T4" fmla="*/ 1 w 12"/>
                  <a:gd name="T5" fmla="*/ 5 h 12"/>
                  <a:gd name="T6" fmla="*/ 1 w 12"/>
                  <a:gd name="T7" fmla="*/ 6 h 12"/>
                  <a:gd name="T8" fmla="*/ 1 w 12"/>
                  <a:gd name="T9" fmla="*/ 6 h 12"/>
                  <a:gd name="T10" fmla="*/ 5 w 12"/>
                  <a:gd name="T11" fmla="*/ 12 h 12"/>
                  <a:gd name="T12" fmla="*/ 6 w 12"/>
                  <a:gd name="T13" fmla="*/ 12 h 12"/>
                  <a:gd name="T14" fmla="*/ 6 w 12"/>
                  <a:gd name="T15" fmla="*/ 12 h 12"/>
                  <a:gd name="T16" fmla="*/ 12 w 12"/>
                  <a:gd name="T17" fmla="*/ 7 h 12"/>
                  <a:gd name="T18" fmla="*/ 12 w 12"/>
                  <a:gd name="T19" fmla="*/ 7 h 12"/>
                  <a:gd name="T20" fmla="*/ 8 w 12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2">
                    <a:moveTo>
                      <a:pt x="8" y="0"/>
                    </a:moveTo>
                    <a:cubicBezTo>
                      <a:pt x="7" y="0"/>
                      <a:pt x="7" y="0"/>
                      <a:pt x="6" y="0"/>
                    </a:cubicBezTo>
                    <a:cubicBezTo>
                      <a:pt x="4" y="0"/>
                      <a:pt x="1" y="2"/>
                      <a:pt x="1" y="5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8"/>
                      <a:pt x="2" y="11"/>
                      <a:pt x="5" y="12"/>
                    </a:cubicBezTo>
                    <a:cubicBezTo>
                      <a:pt x="5" y="12"/>
                      <a:pt x="5" y="12"/>
                      <a:pt x="6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9" y="12"/>
                      <a:pt x="11" y="10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4"/>
                      <a:pt x="11" y="1"/>
                      <a:pt x="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9" name="Freeform: Shape 266"/>
              <p:cNvSpPr>
                <a:spLocks/>
              </p:cNvSpPr>
              <p:nvPr/>
            </p:nvSpPr>
            <p:spPr bwMode="auto">
              <a:xfrm>
                <a:off x="3213925" y="2814070"/>
                <a:ext cx="220574" cy="180136"/>
              </a:xfrm>
              <a:custGeom>
                <a:avLst/>
                <a:gdLst>
                  <a:gd name="T0" fmla="*/ 9 w 50"/>
                  <a:gd name="T1" fmla="*/ 41 h 41"/>
                  <a:gd name="T2" fmla="*/ 39 w 50"/>
                  <a:gd name="T3" fmla="*/ 41 h 41"/>
                  <a:gd name="T4" fmla="*/ 50 w 50"/>
                  <a:gd name="T5" fmla="*/ 0 h 41"/>
                  <a:gd name="T6" fmla="*/ 41 w 50"/>
                  <a:gd name="T7" fmla="*/ 0 h 41"/>
                  <a:gd name="T8" fmla="*/ 31 w 50"/>
                  <a:gd name="T9" fmla="*/ 0 h 41"/>
                  <a:gd name="T10" fmla="*/ 0 w 50"/>
                  <a:gd name="T11" fmla="*/ 0 h 41"/>
                  <a:gd name="T12" fmla="*/ 9 w 50"/>
                  <a:gd name="T1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41">
                    <a:moveTo>
                      <a:pt x="9" y="41"/>
                    </a:moveTo>
                    <a:cubicBezTo>
                      <a:pt x="39" y="41"/>
                      <a:pt x="39" y="41"/>
                      <a:pt x="39" y="41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14"/>
                      <a:pt x="5" y="28"/>
                      <a:pt x="9" y="4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0" name="Freeform: Shape 267"/>
              <p:cNvSpPr>
                <a:spLocks/>
              </p:cNvSpPr>
              <p:nvPr/>
            </p:nvSpPr>
            <p:spPr bwMode="auto">
              <a:xfrm>
                <a:off x="5735824" y="2010199"/>
                <a:ext cx="88230" cy="88230"/>
              </a:xfrm>
              <a:custGeom>
                <a:avLst/>
                <a:gdLst>
                  <a:gd name="T0" fmla="*/ 17 w 20"/>
                  <a:gd name="T1" fmla="*/ 0 h 20"/>
                  <a:gd name="T2" fmla="*/ 9 w 20"/>
                  <a:gd name="T3" fmla="*/ 0 h 20"/>
                  <a:gd name="T4" fmla="*/ 0 w 20"/>
                  <a:gd name="T5" fmla="*/ 9 h 20"/>
                  <a:gd name="T6" fmla="*/ 0 w 20"/>
                  <a:gd name="T7" fmla="*/ 20 h 20"/>
                  <a:gd name="T8" fmla="*/ 7 w 20"/>
                  <a:gd name="T9" fmla="*/ 20 h 20"/>
                  <a:gd name="T10" fmla="*/ 7 w 20"/>
                  <a:gd name="T11" fmla="*/ 9 h 20"/>
                  <a:gd name="T12" fmla="*/ 9 w 20"/>
                  <a:gd name="T13" fmla="*/ 7 h 20"/>
                  <a:gd name="T14" fmla="*/ 20 w 20"/>
                  <a:gd name="T15" fmla="*/ 7 h 20"/>
                  <a:gd name="T16" fmla="*/ 17 w 20"/>
                  <a:gd name="T1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20">
                    <a:moveTo>
                      <a:pt x="17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8"/>
                      <a:pt x="8" y="7"/>
                      <a:pt x="9" y="7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19" y="4"/>
                      <a:pt x="18" y="2"/>
                      <a:pt x="1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1" name="Freeform: Shape 268"/>
              <p:cNvSpPr>
                <a:spLocks/>
              </p:cNvSpPr>
              <p:nvPr/>
            </p:nvSpPr>
            <p:spPr bwMode="auto">
              <a:xfrm>
                <a:off x="5708865" y="2142544"/>
                <a:ext cx="198517" cy="149500"/>
              </a:xfrm>
              <a:custGeom>
                <a:avLst/>
                <a:gdLst>
                  <a:gd name="T0" fmla="*/ 35 w 45"/>
                  <a:gd name="T1" fmla="*/ 0 h 34"/>
                  <a:gd name="T2" fmla="*/ 29 w 45"/>
                  <a:gd name="T3" fmla="*/ 0 h 34"/>
                  <a:gd name="T4" fmla="*/ 29 w 45"/>
                  <a:gd name="T5" fmla="*/ 9 h 34"/>
                  <a:gd name="T6" fmla="*/ 34 w 45"/>
                  <a:gd name="T7" fmla="*/ 15 h 34"/>
                  <a:gd name="T8" fmla="*/ 31 w 45"/>
                  <a:gd name="T9" fmla="*/ 19 h 34"/>
                  <a:gd name="T10" fmla="*/ 31 w 45"/>
                  <a:gd name="T11" fmla="*/ 19 h 34"/>
                  <a:gd name="T12" fmla="*/ 31 w 45"/>
                  <a:gd name="T13" fmla="*/ 27 h 34"/>
                  <a:gd name="T14" fmla="*/ 29 w 45"/>
                  <a:gd name="T15" fmla="*/ 27 h 34"/>
                  <a:gd name="T16" fmla="*/ 29 w 45"/>
                  <a:gd name="T17" fmla="*/ 34 h 34"/>
                  <a:gd name="T18" fmla="*/ 45 w 45"/>
                  <a:gd name="T19" fmla="*/ 34 h 34"/>
                  <a:gd name="T20" fmla="*/ 35 w 45"/>
                  <a:gd name="T21" fmla="*/ 0 h 34"/>
                  <a:gd name="T22" fmla="*/ 29 w 45"/>
                  <a:gd name="T23" fmla="*/ 0 h 34"/>
                  <a:gd name="T24" fmla="*/ 0 w 45"/>
                  <a:gd name="T25" fmla="*/ 0 h 34"/>
                  <a:gd name="T26" fmla="*/ 0 w 45"/>
                  <a:gd name="T27" fmla="*/ 34 h 34"/>
                  <a:gd name="T28" fmla="*/ 29 w 45"/>
                  <a:gd name="T29" fmla="*/ 34 h 34"/>
                  <a:gd name="T30" fmla="*/ 29 w 45"/>
                  <a:gd name="T31" fmla="*/ 27 h 34"/>
                  <a:gd name="T32" fmla="*/ 27 w 45"/>
                  <a:gd name="T33" fmla="*/ 27 h 34"/>
                  <a:gd name="T34" fmla="*/ 27 w 45"/>
                  <a:gd name="T35" fmla="*/ 19 h 34"/>
                  <a:gd name="T36" fmla="*/ 24 w 45"/>
                  <a:gd name="T37" fmla="*/ 15 h 34"/>
                  <a:gd name="T38" fmla="*/ 29 w 45"/>
                  <a:gd name="T39" fmla="*/ 9 h 34"/>
                  <a:gd name="T40" fmla="*/ 29 w 45"/>
                  <a:gd name="T41" fmla="*/ 9 h 34"/>
                  <a:gd name="T42" fmla="*/ 29 w 45"/>
                  <a:gd name="T43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34">
                    <a:moveTo>
                      <a:pt x="35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32" y="9"/>
                      <a:pt x="34" y="12"/>
                      <a:pt x="34" y="15"/>
                    </a:cubicBezTo>
                    <a:cubicBezTo>
                      <a:pt x="34" y="17"/>
                      <a:pt x="33" y="19"/>
                      <a:pt x="31" y="19"/>
                    </a:cubicBezTo>
                    <a:cubicBezTo>
                      <a:pt x="31" y="19"/>
                      <a:pt x="31" y="19"/>
                      <a:pt x="31" y="19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29" y="27"/>
                      <a:pt x="29" y="27"/>
                      <a:pt x="29" y="27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45" y="34"/>
                      <a:pt x="45" y="34"/>
                      <a:pt x="45" y="34"/>
                    </a:cubicBezTo>
                    <a:cubicBezTo>
                      <a:pt x="42" y="22"/>
                      <a:pt x="39" y="11"/>
                      <a:pt x="35" y="0"/>
                    </a:cubicBezTo>
                    <a:close/>
                    <a:moveTo>
                      <a:pt x="29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9" y="27"/>
                      <a:pt x="29" y="27"/>
                      <a:pt x="29" y="27"/>
                    </a:cubicBezTo>
                    <a:cubicBezTo>
                      <a:pt x="27" y="27"/>
                      <a:pt x="27" y="27"/>
                      <a:pt x="27" y="27"/>
                    </a:cubicBezTo>
                    <a:cubicBezTo>
                      <a:pt x="27" y="19"/>
                      <a:pt x="27" y="19"/>
                      <a:pt x="27" y="19"/>
                    </a:cubicBezTo>
                    <a:cubicBezTo>
                      <a:pt x="25" y="19"/>
                      <a:pt x="24" y="17"/>
                      <a:pt x="24" y="15"/>
                    </a:cubicBezTo>
                    <a:cubicBezTo>
                      <a:pt x="24" y="12"/>
                      <a:pt x="26" y="9"/>
                      <a:pt x="29" y="9"/>
                    </a:cubicBezTo>
                    <a:cubicBezTo>
                      <a:pt x="29" y="9"/>
                      <a:pt x="29" y="9"/>
                      <a:pt x="29" y="9"/>
                    </a:cubicBez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2" name="Freeform: Shape 269"/>
              <p:cNvSpPr>
                <a:spLocks/>
              </p:cNvSpPr>
              <p:nvPr/>
            </p:nvSpPr>
            <p:spPr bwMode="auto">
              <a:xfrm>
                <a:off x="4269005" y="1537190"/>
                <a:ext cx="155627" cy="66172"/>
              </a:xfrm>
              <a:custGeom>
                <a:avLst/>
                <a:gdLst>
                  <a:gd name="T0" fmla="*/ 0 w 127"/>
                  <a:gd name="T1" fmla="*/ 29 h 54"/>
                  <a:gd name="T2" fmla="*/ 51 w 127"/>
                  <a:gd name="T3" fmla="*/ 54 h 54"/>
                  <a:gd name="T4" fmla="*/ 127 w 127"/>
                  <a:gd name="T5" fmla="*/ 54 h 54"/>
                  <a:gd name="T6" fmla="*/ 15 w 127"/>
                  <a:gd name="T7" fmla="*/ 0 h 54"/>
                  <a:gd name="T8" fmla="*/ 0 w 127"/>
                  <a:gd name="T9" fmla="*/ 2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54">
                    <a:moveTo>
                      <a:pt x="0" y="29"/>
                    </a:moveTo>
                    <a:lnTo>
                      <a:pt x="51" y="54"/>
                    </a:lnTo>
                    <a:lnTo>
                      <a:pt x="127" y="54"/>
                    </a:lnTo>
                    <a:lnTo>
                      <a:pt x="15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3" name="Freeform: Shape 270"/>
              <p:cNvSpPr>
                <a:spLocks/>
              </p:cNvSpPr>
              <p:nvPr/>
            </p:nvSpPr>
            <p:spPr bwMode="auto">
              <a:xfrm>
                <a:off x="4269005" y="1611940"/>
                <a:ext cx="376202" cy="189939"/>
              </a:xfrm>
              <a:custGeom>
                <a:avLst/>
                <a:gdLst>
                  <a:gd name="T0" fmla="*/ 123 w 307"/>
                  <a:gd name="T1" fmla="*/ 155 h 155"/>
                  <a:gd name="T2" fmla="*/ 245 w 307"/>
                  <a:gd name="T3" fmla="*/ 155 h 155"/>
                  <a:gd name="T4" fmla="*/ 245 w 307"/>
                  <a:gd name="T5" fmla="*/ 123 h 155"/>
                  <a:gd name="T6" fmla="*/ 307 w 307"/>
                  <a:gd name="T7" fmla="*/ 123 h 155"/>
                  <a:gd name="T8" fmla="*/ 307 w 307"/>
                  <a:gd name="T9" fmla="*/ 33 h 155"/>
                  <a:gd name="T10" fmla="*/ 245 w 307"/>
                  <a:gd name="T11" fmla="*/ 33 h 155"/>
                  <a:gd name="T12" fmla="*/ 245 w 307"/>
                  <a:gd name="T13" fmla="*/ 0 h 155"/>
                  <a:gd name="T14" fmla="*/ 145 w 307"/>
                  <a:gd name="T15" fmla="*/ 0 h 155"/>
                  <a:gd name="T16" fmla="*/ 123 w 307"/>
                  <a:gd name="T17" fmla="*/ 0 h 155"/>
                  <a:gd name="T18" fmla="*/ 123 w 307"/>
                  <a:gd name="T19" fmla="*/ 62 h 155"/>
                  <a:gd name="T20" fmla="*/ 184 w 307"/>
                  <a:gd name="T21" fmla="*/ 62 h 155"/>
                  <a:gd name="T22" fmla="*/ 184 w 307"/>
                  <a:gd name="T23" fmla="*/ 94 h 155"/>
                  <a:gd name="T24" fmla="*/ 123 w 307"/>
                  <a:gd name="T25" fmla="*/ 94 h 155"/>
                  <a:gd name="T26" fmla="*/ 123 w 307"/>
                  <a:gd name="T27" fmla="*/ 155 h 155"/>
                  <a:gd name="T28" fmla="*/ 0 w 307"/>
                  <a:gd name="T29" fmla="*/ 155 h 155"/>
                  <a:gd name="T30" fmla="*/ 123 w 307"/>
                  <a:gd name="T31" fmla="*/ 155 h 155"/>
                  <a:gd name="T32" fmla="*/ 123 w 307"/>
                  <a:gd name="T33" fmla="*/ 94 h 155"/>
                  <a:gd name="T34" fmla="*/ 62 w 307"/>
                  <a:gd name="T35" fmla="*/ 94 h 155"/>
                  <a:gd name="T36" fmla="*/ 62 w 307"/>
                  <a:gd name="T37" fmla="*/ 62 h 155"/>
                  <a:gd name="T38" fmla="*/ 62 w 307"/>
                  <a:gd name="T39" fmla="*/ 62 h 155"/>
                  <a:gd name="T40" fmla="*/ 123 w 307"/>
                  <a:gd name="T41" fmla="*/ 62 h 155"/>
                  <a:gd name="T42" fmla="*/ 123 w 307"/>
                  <a:gd name="T43" fmla="*/ 0 h 155"/>
                  <a:gd name="T44" fmla="*/ 65 w 307"/>
                  <a:gd name="T45" fmla="*/ 0 h 155"/>
                  <a:gd name="T46" fmla="*/ 0 w 307"/>
                  <a:gd name="T47" fmla="*/ 0 h 155"/>
                  <a:gd name="T48" fmla="*/ 0 w 307"/>
                  <a:gd name="T49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07" h="155">
                    <a:moveTo>
                      <a:pt x="123" y="155"/>
                    </a:moveTo>
                    <a:lnTo>
                      <a:pt x="245" y="155"/>
                    </a:lnTo>
                    <a:lnTo>
                      <a:pt x="245" y="123"/>
                    </a:lnTo>
                    <a:lnTo>
                      <a:pt x="307" y="123"/>
                    </a:lnTo>
                    <a:lnTo>
                      <a:pt x="307" y="33"/>
                    </a:lnTo>
                    <a:lnTo>
                      <a:pt x="245" y="33"/>
                    </a:lnTo>
                    <a:lnTo>
                      <a:pt x="245" y="0"/>
                    </a:lnTo>
                    <a:lnTo>
                      <a:pt x="145" y="0"/>
                    </a:lnTo>
                    <a:lnTo>
                      <a:pt x="123" y="0"/>
                    </a:lnTo>
                    <a:lnTo>
                      <a:pt x="123" y="62"/>
                    </a:lnTo>
                    <a:lnTo>
                      <a:pt x="184" y="62"/>
                    </a:lnTo>
                    <a:lnTo>
                      <a:pt x="184" y="94"/>
                    </a:lnTo>
                    <a:lnTo>
                      <a:pt x="123" y="94"/>
                    </a:lnTo>
                    <a:lnTo>
                      <a:pt x="123" y="155"/>
                    </a:lnTo>
                    <a:close/>
                    <a:moveTo>
                      <a:pt x="0" y="155"/>
                    </a:moveTo>
                    <a:lnTo>
                      <a:pt x="123" y="155"/>
                    </a:lnTo>
                    <a:lnTo>
                      <a:pt x="123" y="94"/>
                    </a:lnTo>
                    <a:lnTo>
                      <a:pt x="62" y="94"/>
                    </a:lnTo>
                    <a:lnTo>
                      <a:pt x="62" y="62"/>
                    </a:lnTo>
                    <a:lnTo>
                      <a:pt x="62" y="62"/>
                    </a:lnTo>
                    <a:lnTo>
                      <a:pt x="123" y="62"/>
                    </a:lnTo>
                    <a:lnTo>
                      <a:pt x="123" y="0"/>
                    </a:lnTo>
                    <a:lnTo>
                      <a:pt x="65" y="0"/>
                    </a:lnTo>
                    <a:lnTo>
                      <a:pt x="0" y="0"/>
                    </a:lnTo>
                    <a:lnTo>
                      <a:pt x="0" y="155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4" name="Freeform: Shape 271"/>
              <p:cNvSpPr>
                <a:spLocks/>
              </p:cNvSpPr>
              <p:nvPr/>
            </p:nvSpPr>
            <p:spPr bwMode="auto">
              <a:xfrm>
                <a:off x="3637918" y="1788400"/>
                <a:ext cx="84553" cy="142148"/>
              </a:xfrm>
              <a:custGeom>
                <a:avLst/>
                <a:gdLst>
                  <a:gd name="T0" fmla="*/ 0 w 19"/>
                  <a:gd name="T1" fmla="*/ 22 h 32"/>
                  <a:gd name="T2" fmla="*/ 0 w 19"/>
                  <a:gd name="T3" fmla="*/ 27 h 32"/>
                  <a:gd name="T4" fmla="*/ 6 w 19"/>
                  <a:gd name="T5" fmla="*/ 32 h 32"/>
                  <a:gd name="T6" fmla="*/ 14 w 19"/>
                  <a:gd name="T7" fmla="*/ 32 h 32"/>
                  <a:gd name="T8" fmla="*/ 19 w 19"/>
                  <a:gd name="T9" fmla="*/ 27 h 32"/>
                  <a:gd name="T10" fmla="*/ 19 w 19"/>
                  <a:gd name="T11" fmla="*/ 22 h 32"/>
                  <a:gd name="T12" fmla="*/ 12 w 19"/>
                  <a:gd name="T13" fmla="*/ 22 h 32"/>
                  <a:gd name="T14" fmla="*/ 12 w 19"/>
                  <a:gd name="T15" fmla="*/ 18 h 32"/>
                  <a:gd name="T16" fmla="*/ 19 w 19"/>
                  <a:gd name="T17" fmla="*/ 18 h 32"/>
                  <a:gd name="T18" fmla="*/ 19 w 19"/>
                  <a:gd name="T19" fmla="*/ 12 h 32"/>
                  <a:gd name="T20" fmla="*/ 12 w 19"/>
                  <a:gd name="T21" fmla="*/ 12 h 32"/>
                  <a:gd name="T22" fmla="*/ 12 w 19"/>
                  <a:gd name="T23" fmla="*/ 8 h 32"/>
                  <a:gd name="T24" fmla="*/ 19 w 19"/>
                  <a:gd name="T25" fmla="*/ 8 h 32"/>
                  <a:gd name="T26" fmla="*/ 19 w 19"/>
                  <a:gd name="T27" fmla="*/ 6 h 32"/>
                  <a:gd name="T28" fmla="*/ 14 w 19"/>
                  <a:gd name="T29" fmla="*/ 0 h 32"/>
                  <a:gd name="T30" fmla="*/ 6 w 19"/>
                  <a:gd name="T31" fmla="*/ 0 h 32"/>
                  <a:gd name="T32" fmla="*/ 0 w 19"/>
                  <a:gd name="T33" fmla="*/ 6 h 32"/>
                  <a:gd name="T34" fmla="*/ 0 w 19"/>
                  <a:gd name="T35" fmla="*/ 8 h 32"/>
                  <a:gd name="T36" fmla="*/ 7 w 19"/>
                  <a:gd name="T37" fmla="*/ 8 h 32"/>
                  <a:gd name="T38" fmla="*/ 7 w 19"/>
                  <a:gd name="T39" fmla="*/ 12 h 32"/>
                  <a:gd name="T40" fmla="*/ 0 w 19"/>
                  <a:gd name="T41" fmla="*/ 12 h 32"/>
                  <a:gd name="T42" fmla="*/ 0 w 19"/>
                  <a:gd name="T43" fmla="*/ 18 h 32"/>
                  <a:gd name="T44" fmla="*/ 7 w 19"/>
                  <a:gd name="T45" fmla="*/ 18 h 32"/>
                  <a:gd name="T46" fmla="*/ 7 w 19"/>
                  <a:gd name="T47" fmla="*/ 22 h 32"/>
                  <a:gd name="T48" fmla="*/ 0 w 19"/>
                  <a:gd name="T49" fmla="*/ 2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9" h="32">
                    <a:moveTo>
                      <a:pt x="0" y="22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2"/>
                      <a:pt x="6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7" y="32"/>
                      <a:pt x="19" y="30"/>
                      <a:pt x="19" y="27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3"/>
                      <a:pt x="17" y="0"/>
                      <a:pt x="14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22"/>
                      <a:pt x="7" y="22"/>
                      <a:pt x="7" y="22"/>
                    </a:cubicBez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5" name="Freeform: Shape 272"/>
              <p:cNvSpPr>
                <a:spLocks/>
              </p:cNvSpPr>
              <p:nvPr/>
            </p:nvSpPr>
            <p:spPr bwMode="auto">
              <a:xfrm>
                <a:off x="3615860" y="1917068"/>
                <a:ext cx="132345" cy="83328"/>
              </a:xfrm>
              <a:custGeom>
                <a:avLst/>
                <a:gdLst>
                  <a:gd name="T0" fmla="*/ 0 w 30"/>
                  <a:gd name="T1" fmla="*/ 0 h 19"/>
                  <a:gd name="T2" fmla="*/ 10 w 30"/>
                  <a:gd name="T3" fmla="*/ 9 h 19"/>
                  <a:gd name="T4" fmla="*/ 13 w 30"/>
                  <a:gd name="T5" fmla="*/ 9 h 19"/>
                  <a:gd name="T6" fmla="*/ 13 w 30"/>
                  <a:gd name="T7" fmla="*/ 15 h 19"/>
                  <a:gd name="T8" fmla="*/ 9 w 30"/>
                  <a:gd name="T9" fmla="*/ 15 h 19"/>
                  <a:gd name="T10" fmla="*/ 9 w 30"/>
                  <a:gd name="T11" fmla="*/ 19 h 19"/>
                  <a:gd name="T12" fmla="*/ 21 w 30"/>
                  <a:gd name="T13" fmla="*/ 19 h 19"/>
                  <a:gd name="T14" fmla="*/ 21 w 30"/>
                  <a:gd name="T15" fmla="*/ 15 h 19"/>
                  <a:gd name="T16" fmla="*/ 17 w 30"/>
                  <a:gd name="T17" fmla="*/ 15 h 19"/>
                  <a:gd name="T18" fmla="*/ 17 w 30"/>
                  <a:gd name="T19" fmla="*/ 9 h 19"/>
                  <a:gd name="T20" fmla="*/ 20 w 30"/>
                  <a:gd name="T21" fmla="*/ 9 h 19"/>
                  <a:gd name="T22" fmla="*/ 30 w 30"/>
                  <a:gd name="T23" fmla="*/ 0 h 19"/>
                  <a:gd name="T24" fmla="*/ 26 w 30"/>
                  <a:gd name="T25" fmla="*/ 0 h 19"/>
                  <a:gd name="T26" fmla="*/ 20 w 30"/>
                  <a:gd name="T27" fmla="*/ 5 h 19"/>
                  <a:gd name="T28" fmla="*/ 10 w 30"/>
                  <a:gd name="T29" fmla="*/ 5 h 19"/>
                  <a:gd name="T30" fmla="*/ 4 w 30"/>
                  <a:gd name="T31" fmla="*/ 0 h 19"/>
                  <a:gd name="T32" fmla="*/ 0 w 30"/>
                  <a:gd name="T33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0" h="19">
                    <a:moveTo>
                      <a:pt x="0" y="0"/>
                    </a:moveTo>
                    <a:cubicBezTo>
                      <a:pt x="1" y="5"/>
                      <a:pt x="5" y="9"/>
                      <a:pt x="10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9" y="15"/>
                      <a:pt x="9" y="15"/>
                      <a:pt x="9" y="15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5" y="9"/>
                      <a:pt x="29" y="5"/>
                      <a:pt x="30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5" y="2"/>
                      <a:pt x="23" y="5"/>
                      <a:pt x="2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7" y="5"/>
                      <a:pt x="4" y="2"/>
                      <a:pt x="4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6" name="Freeform: Shape 273"/>
              <p:cNvSpPr>
                <a:spLocks/>
              </p:cNvSpPr>
              <p:nvPr/>
            </p:nvSpPr>
            <p:spPr bwMode="auto">
              <a:xfrm>
                <a:off x="5369426" y="2200138"/>
                <a:ext cx="269591" cy="136021"/>
              </a:xfrm>
              <a:custGeom>
                <a:avLst/>
                <a:gdLst>
                  <a:gd name="T0" fmla="*/ 53 w 61"/>
                  <a:gd name="T1" fmla="*/ 22 h 31"/>
                  <a:gd name="T2" fmla="*/ 61 w 61"/>
                  <a:gd name="T3" fmla="*/ 11 h 31"/>
                  <a:gd name="T4" fmla="*/ 53 w 61"/>
                  <a:gd name="T5" fmla="*/ 1 h 31"/>
                  <a:gd name="T6" fmla="*/ 53 w 61"/>
                  <a:gd name="T7" fmla="*/ 5 h 31"/>
                  <a:gd name="T8" fmla="*/ 57 w 61"/>
                  <a:gd name="T9" fmla="*/ 11 h 31"/>
                  <a:gd name="T10" fmla="*/ 53 w 61"/>
                  <a:gd name="T11" fmla="*/ 17 h 31"/>
                  <a:gd name="T12" fmla="*/ 53 w 61"/>
                  <a:gd name="T13" fmla="*/ 22 h 31"/>
                  <a:gd name="T14" fmla="*/ 26 w 61"/>
                  <a:gd name="T15" fmla="*/ 31 h 31"/>
                  <a:gd name="T16" fmla="*/ 46 w 61"/>
                  <a:gd name="T17" fmla="*/ 21 h 31"/>
                  <a:gd name="T18" fmla="*/ 51 w 61"/>
                  <a:gd name="T19" fmla="*/ 22 h 31"/>
                  <a:gd name="T20" fmla="*/ 53 w 61"/>
                  <a:gd name="T21" fmla="*/ 22 h 31"/>
                  <a:gd name="T22" fmla="*/ 53 w 61"/>
                  <a:gd name="T23" fmla="*/ 17 h 31"/>
                  <a:gd name="T24" fmla="*/ 51 w 61"/>
                  <a:gd name="T25" fmla="*/ 17 h 31"/>
                  <a:gd name="T26" fmla="*/ 49 w 61"/>
                  <a:gd name="T27" fmla="*/ 17 h 31"/>
                  <a:gd name="T28" fmla="*/ 52 w 61"/>
                  <a:gd name="T29" fmla="*/ 5 h 31"/>
                  <a:gd name="T30" fmla="*/ 52 w 61"/>
                  <a:gd name="T31" fmla="*/ 5 h 31"/>
                  <a:gd name="T32" fmla="*/ 52 w 61"/>
                  <a:gd name="T33" fmla="*/ 5 h 31"/>
                  <a:gd name="T34" fmla="*/ 53 w 61"/>
                  <a:gd name="T35" fmla="*/ 5 h 31"/>
                  <a:gd name="T36" fmla="*/ 53 w 61"/>
                  <a:gd name="T37" fmla="*/ 1 h 31"/>
                  <a:gd name="T38" fmla="*/ 51 w 61"/>
                  <a:gd name="T39" fmla="*/ 0 h 31"/>
                  <a:gd name="T40" fmla="*/ 51 w 61"/>
                  <a:gd name="T41" fmla="*/ 0 h 31"/>
                  <a:gd name="T42" fmla="*/ 1 w 61"/>
                  <a:gd name="T43" fmla="*/ 0 h 31"/>
                  <a:gd name="T44" fmla="*/ 0 w 61"/>
                  <a:gd name="T45" fmla="*/ 5 h 31"/>
                  <a:gd name="T46" fmla="*/ 26 w 61"/>
                  <a:gd name="T4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1" h="31">
                    <a:moveTo>
                      <a:pt x="53" y="22"/>
                    </a:moveTo>
                    <a:cubicBezTo>
                      <a:pt x="58" y="21"/>
                      <a:pt x="61" y="16"/>
                      <a:pt x="61" y="11"/>
                    </a:cubicBezTo>
                    <a:cubicBezTo>
                      <a:pt x="61" y="6"/>
                      <a:pt x="58" y="1"/>
                      <a:pt x="53" y="1"/>
                    </a:cubicBezTo>
                    <a:cubicBezTo>
                      <a:pt x="53" y="5"/>
                      <a:pt x="53" y="5"/>
                      <a:pt x="53" y="5"/>
                    </a:cubicBezTo>
                    <a:cubicBezTo>
                      <a:pt x="55" y="6"/>
                      <a:pt x="57" y="8"/>
                      <a:pt x="57" y="11"/>
                    </a:cubicBezTo>
                    <a:cubicBezTo>
                      <a:pt x="57" y="14"/>
                      <a:pt x="55" y="16"/>
                      <a:pt x="53" y="17"/>
                    </a:cubicBezTo>
                    <a:lnTo>
                      <a:pt x="53" y="22"/>
                    </a:lnTo>
                    <a:close/>
                    <a:moveTo>
                      <a:pt x="26" y="31"/>
                    </a:moveTo>
                    <a:cubicBezTo>
                      <a:pt x="34" y="31"/>
                      <a:pt x="41" y="27"/>
                      <a:pt x="46" y="21"/>
                    </a:cubicBezTo>
                    <a:cubicBezTo>
                      <a:pt x="47" y="22"/>
                      <a:pt x="49" y="22"/>
                      <a:pt x="51" y="22"/>
                    </a:cubicBezTo>
                    <a:cubicBezTo>
                      <a:pt x="51" y="22"/>
                      <a:pt x="52" y="22"/>
                      <a:pt x="53" y="22"/>
                    </a:cubicBezTo>
                    <a:cubicBezTo>
                      <a:pt x="53" y="17"/>
                      <a:pt x="53" y="17"/>
                      <a:pt x="53" y="17"/>
                    </a:cubicBezTo>
                    <a:cubicBezTo>
                      <a:pt x="52" y="17"/>
                      <a:pt x="51" y="17"/>
                      <a:pt x="51" y="17"/>
                    </a:cubicBezTo>
                    <a:cubicBezTo>
                      <a:pt x="50" y="17"/>
                      <a:pt x="49" y="17"/>
                      <a:pt x="49" y="17"/>
                    </a:cubicBezTo>
                    <a:cubicBezTo>
                      <a:pt x="51" y="13"/>
                      <a:pt x="52" y="9"/>
                      <a:pt x="52" y="5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52" y="5"/>
                      <a:pt x="52" y="5"/>
                      <a:pt x="53" y="5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2" y="0"/>
                      <a:pt x="52" y="0"/>
                      <a:pt x="51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3"/>
                      <a:pt x="0" y="5"/>
                    </a:cubicBezTo>
                    <a:cubicBezTo>
                      <a:pt x="0" y="19"/>
                      <a:pt x="12" y="31"/>
                      <a:pt x="26" y="31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7" name="Rectangle 274"/>
              <p:cNvSpPr>
                <a:spLocks/>
              </p:cNvSpPr>
              <p:nvPr/>
            </p:nvSpPr>
            <p:spPr bwMode="auto">
              <a:xfrm>
                <a:off x="5369426" y="2345962"/>
                <a:ext cx="247533" cy="22057"/>
              </a:xfrm>
              <a:prstGeom prst="rect">
                <a:avLst/>
              </a:pr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8" name="Freeform: Shape 275"/>
              <p:cNvSpPr>
                <a:spLocks/>
              </p:cNvSpPr>
              <p:nvPr/>
            </p:nvSpPr>
            <p:spPr bwMode="auto">
              <a:xfrm>
                <a:off x="5427020" y="2080048"/>
                <a:ext cx="44115" cy="115189"/>
              </a:xfrm>
              <a:custGeom>
                <a:avLst/>
                <a:gdLst>
                  <a:gd name="T0" fmla="*/ 3 w 10"/>
                  <a:gd name="T1" fmla="*/ 19 h 26"/>
                  <a:gd name="T2" fmla="*/ 5 w 10"/>
                  <a:gd name="T3" fmla="*/ 25 h 26"/>
                  <a:gd name="T4" fmla="*/ 9 w 10"/>
                  <a:gd name="T5" fmla="*/ 16 h 26"/>
                  <a:gd name="T6" fmla="*/ 7 w 10"/>
                  <a:gd name="T7" fmla="*/ 11 h 26"/>
                  <a:gd name="T8" fmla="*/ 6 w 10"/>
                  <a:gd name="T9" fmla="*/ 7 h 26"/>
                  <a:gd name="T10" fmla="*/ 4 w 10"/>
                  <a:gd name="T11" fmla="*/ 2 h 26"/>
                  <a:gd name="T12" fmla="*/ 1 w 10"/>
                  <a:gd name="T13" fmla="*/ 11 h 26"/>
                  <a:gd name="T14" fmla="*/ 3 w 10"/>
                  <a:gd name="T15" fmla="*/ 1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6">
                    <a:moveTo>
                      <a:pt x="3" y="19"/>
                    </a:moveTo>
                    <a:cubicBezTo>
                      <a:pt x="0" y="21"/>
                      <a:pt x="2" y="26"/>
                      <a:pt x="5" y="25"/>
                    </a:cubicBezTo>
                    <a:cubicBezTo>
                      <a:pt x="9" y="23"/>
                      <a:pt x="10" y="19"/>
                      <a:pt x="9" y="16"/>
                    </a:cubicBezTo>
                    <a:cubicBezTo>
                      <a:pt x="9" y="14"/>
                      <a:pt x="7" y="12"/>
                      <a:pt x="7" y="11"/>
                    </a:cubicBezTo>
                    <a:cubicBezTo>
                      <a:pt x="6" y="10"/>
                      <a:pt x="5" y="7"/>
                      <a:pt x="6" y="7"/>
                    </a:cubicBezTo>
                    <a:cubicBezTo>
                      <a:pt x="9" y="5"/>
                      <a:pt x="7" y="0"/>
                      <a:pt x="4" y="2"/>
                    </a:cubicBezTo>
                    <a:cubicBezTo>
                      <a:pt x="1" y="4"/>
                      <a:pt x="0" y="8"/>
                      <a:pt x="1" y="11"/>
                    </a:cubicBezTo>
                    <a:cubicBezTo>
                      <a:pt x="1" y="12"/>
                      <a:pt x="6" y="19"/>
                      <a:pt x="3" y="19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9" name="Freeform: Shape 276"/>
              <p:cNvSpPr>
                <a:spLocks/>
              </p:cNvSpPr>
              <p:nvPr/>
            </p:nvSpPr>
            <p:spPr bwMode="auto">
              <a:xfrm>
                <a:off x="5488291" y="2080048"/>
                <a:ext cx="44115" cy="115189"/>
              </a:xfrm>
              <a:custGeom>
                <a:avLst/>
                <a:gdLst>
                  <a:gd name="T0" fmla="*/ 4 w 10"/>
                  <a:gd name="T1" fmla="*/ 19 h 26"/>
                  <a:gd name="T2" fmla="*/ 5 w 10"/>
                  <a:gd name="T3" fmla="*/ 25 h 26"/>
                  <a:gd name="T4" fmla="*/ 9 w 10"/>
                  <a:gd name="T5" fmla="*/ 16 h 26"/>
                  <a:gd name="T6" fmla="*/ 7 w 10"/>
                  <a:gd name="T7" fmla="*/ 11 h 26"/>
                  <a:gd name="T8" fmla="*/ 7 w 10"/>
                  <a:gd name="T9" fmla="*/ 7 h 26"/>
                  <a:gd name="T10" fmla="*/ 4 w 10"/>
                  <a:gd name="T11" fmla="*/ 2 h 26"/>
                  <a:gd name="T12" fmla="*/ 1 w 10"/>
                  <a:gd name="T13" fmla="*/ 11 h 26"/>
                  <a:gd name="T14" fmla="*/ 4 w 10"/>
                  <a:gd name="T15" fmla="*/ 1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26">
                    <a:moveTo>
                      <a:pt x="4" y="19"/>
                    </a:moveTo>
                    <a:cubicBezTo>
                      <a:pt x="1" y="21"/>
                      <a:pt x="2" y="26"/>
                      <a:pt x="5" y="25"/>
                    </a:cubicBezTo>
                    <a:cubicBezTo>
                      <a:pt x="9" y="23"/>
                      <a:pt x="10" y="19"/>
                      <a:pt x="9" y="16"/>
                    </a:cubicBezTo>
                    <a:cubicBezTo>
                      <a:pt x="9" y="14"/>
                      <a:pt x="8" y="12"/>
                      <a:pt x="7" y="11"/>
                    </a:cubicBezTo>
                    <a:cubicBezTo>
                      <a:pt x="6" y="10"/>
                      <a:pt x="5" y="7"/>
                      <a:pt x="7" y="7"/>
                    </a:cubicBezTo>
                    <a:cubicBezTo>
                      <a:pt x="10" y="5"/>
                      <a:pt x="7" y="0"/>
                      <a:pt x="4" y="2"/>
                    </a:cubicBezTo>
                    <a:cubicBezTo>
                      <a:pt x="1" y="4"/>
                      <a:pt x="0" y="8"/>
                      <a:pt x="1" y="11"/>
                    </a:cubicBezTo>
                    <a:cubicBezTo>
                      <a:pt x="2" y="12"/>
                      <a:pt x="6" y="19"/>
                      <a:pt x="4" y="19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0" name="Freeform: Shape 277"/>
              <p:cNvSpPr>
                <a:spLocks/>
              </p:cNvSpPr>
              <p:nvPr/>
            </p:nvSpPr>
            <p:spPr bwMode="auto">
              <a:xfrm>
                <a:off x="4794707" y="1638899"/>
                <a:ext cx="220574" cy="220574"/>
              </a:xfrm>
              <a:custGeom>
                <a:avLst/>
                <a:gdLst>
                  <a:gd name="T0" fmla="*/ 25 w 50"/>
                  <a:gd name="T1" fmla="*/ 47 h 50"/>
                  <a:gd name="T2" fmla="*/ 29 w 50"/>
                  <a:gd name="T3" fmla="*/ 46 h 50"/>
                  <a:gd name="T4" fmla="*/ 30 w 50"/>
                  <a:gd name="T5" fmla="*/ 50 h 50"/>
                  <a:gd name="T6" fmla="*/ 39 w 50"/>
                  <a:gd name="T7" fmla="*/ 46 h 50"/>
                  <a:gd name="T8" fmla="*/ 38 w 50"/>
                  <a:gd name="T9" fmla="*/ 43 h 50"/>
                  <a:gd name="T10" fmla="*/ 43 w 50"/>
                  <a:gd name="T11" fmla="*/ 37 h 50"/>
                  <a:gd name="T12" fmla="*/ 46 w 50"/>
                  <a:gd name="T13" fmla="*/ 39 h 50"/>
                  <a:gd name="T14" fmla="*/ 50 w 50"/>
                  <a:gd name="T15" fmla="*/ 30 h 50"/>
                  <a:gd name="T16" fmla="*/ 46 w 50"/>
                  <a:gd name="T17" fmla="*/ 29 h 50"/>
                  <a:gd name="T18" fmla="*/ 46 w 50"/>
                  <a:gd name="T19" fmla="*/ 21 h 50"/>
                  <a:gd name="T20" fmla="*/ 50 w 50"/>
                  <a:gd name="T21" fmla="*/ 20 h 50"/>
                  <a:gd name="T22" fmla="*/ 46 w 50"/>
                  <a:gd name="T23" fmla="*/ 11 h 50"/>
                  <a:gd name="T24" fmla="*/ 43 w 50"/>
                  <a:gd name="T25" fmla="*/ 12 h 50"/>
                  <a:gd name="T26" fmla="*/ 37 w 50"/>
                  <a:gd name="T27" fmla="*/ 7 h 50"/>
                  <a:gd name="T28" fmla="*/ 39 w 50"/>
                  <a:gd name="T29" fmla="*/ 4 h 50"/>
                  <a:gd name="T30" fmla="*/ 30 w 50"/>
                  <a:gd name="T31" fmla="*/ 0 h 50"/>
                  <a:gd name="T32" fmla="*/ 29 w 50"/>
                  <a:gd name="T33" fmla="*/ 4 h 50"/>
                  <a:gd name="T34" fmla="*/ 25 w 50"/>
                  <a:gd name="T35" fmla="*/ 3 h 50"/>
                  <a:gd name="T36" fmla="*/ 25 w 50"/>
                  <a:gd name="T37" fmla="*/ 10 h 50"/>
                  <a:gd name="T38" fmla="*/ 38 w 50"/>
                  <a:gd name="T39" fmla="*/ 19 h 50"/>
                  <a:gd name="T40" fmla="*/ 31 w 50"/>
                  <a:gd name="T41" fmla="*/ 38 h 50"/>
                  <a:gd name="T42" fmla="*/ 25 w 50"/>
                  <a:gd name="T43" fmla="*/ 40 h 50"/>
                  <a:gd name="T44" fmla="*/ 25 w 50"/>
                  <a:gd name="T45" fmla="*/ 40 h 50"/>
                  <a:gd name="T46" fmla="*/ 25 w 50"/>
                  <a:gd name="T47" fmla="*/ 47 h 50"/>
                  <a:gd name="T48" fmla="*/ 4 w 50"/>
                  <a:gd name="T49" fmla="*/ 29 h 50"/>
                  <a:gd name="T50" fmla="*/ 0 w 50"/>
                  <a:gd name="T51" fmla="*/ 31 h 50"/>
                  <a:gd name="T52" fmla="*/ 4 w 50"/>
                  <a:gd name="T53" fmla="*/ 39 h 50"/>
                  <a:gd name="T54" fmla="*/ 7 w 50"/>
                  <a:gd name="T55" fmla="*/ 38 h 50"/>
                  <a:gd name="T56" fmla="*/ 13 w 50"/>
                  <a:gd name="T57" fmla="*/ 43 h 50"/>
                  <a:gd name="T58" fmla="*/ 11 w 50"/>
                  <a:gd name="T59" fmla="*/ 46 h 50"/>
                  <a:gd name="T60" fmla="*/ 20 w 50"/>
                  <a:gd name="T61" fmla="*/ 50 h 50"/>
                  <a:gd name="T62" fmla="*/ 21 w 50"/>
                  <a:gd name="T63" fmla="*/ 46 h 50"/>
                  <a:gd name="T64" fmla="*/ 25 w 50"/>
                  <a:gd name="T65" fmla="*/ 47 h 50"/>
                  <a:gd name="T66" fmla="*/ 25 w 50"/>
                  <a:gd name="T67" fmla="*/ 40 h 50"/>
                  <a:gd name="T68" fmla="*/ 12 w 50"/>
                  <a:gd name="T69" fmla="*/ 31 h 50"/>
                  <a:gd name="T70" fmla="*/ 19 w 50"/>
                  <a:gd name="T71" fmla="*/ 12 h 50"/>
                  <a:gd name="T72" fmla="*/ 19 w 50"/>
                  <a:gd name="T73" fmla="*/ 12 h 50"/>
                  <a:gd name="T74" fmla="*/ 25 w 50"/>
                  <a:gd name="T75" fmla="*/ 10 h 50"/>
                  <a:gd name="T76" fmla="*/ 25 w 50"/>
                  <a:gd name="T77" fmla="*/ 10 h 50"/>
                  <a:gd name="T78" fmla="*/ 25 w 50"/>
                  <a:gd name="T79" fmla="*/ 3 h 50"/>
                  <a:gd name="T80" fmla="*/ 21 w 50"/>
                  <a:gd name="T81" fmla="*/ 4 h 50"/>
                  <a:gd name="T82" fmla="*/ 19 w 50"/>
                  <a:gd name="T83" fmla="*/ 0 h 50"/>
                  <a:gd name="T84" fmla="*/ 11 w 50"/>
                  <a:gd name="T85" fmla="*/ 4 h 50"/>
                  <a:gd name="T86" fmla="*/ 12 w 50"/>
                  <a:gd name="T87" fmla="*/ 7 h 50"/>
                  <a:gd name="T88" fmla="*/ 7 w 50"/>
                  <a:gd name="T89" fmla="*/ 13 h 50"/>
                  <a:gd name="T90" fmla="*/ 4 w 50"/>
                  <a:gd name="T91" fmla="*/ 11 h 50"/>
                  <a:gd name="T92" fmla="*/ 0 w 50"/>
                  <a:gd name="T93" fmla="*/ 20 h 50"/>
                  <a:gd name="T94" fmla="*/ 4 w 50"/>
                  <a:gd name="T95" fmla="*/ 21 h 50"/>
                  <a:gd name="T96" fmla="*/ 4 w 50"/>
                  <a:gd name="T97" fmla="*/ 29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0" h="50">
                    <a:moveTo>
                      <a:pt x="25" y="47"/>
                    </a:moveTo>
                    <a:cubicBezTo>
                      <a:pt x="26" y="47"/>
                      <a:pt x="28" y="47"/>
                      <a:pt x="29" y="46"/>
                    </a:cubicBezTo>
                    <a:cubicBezTo>
                      <a:pt x="30" y="50"/>
                      <a:pt x="30" y="50"/>
                      <a:pt x="30" y="50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38" y="43"/>
                      <a:pt x="38" y="43"/>
                      <a:pt x="38" y="43"/>
                    </a:cubicBezTo>
                    <a:cubicBezTo>
                      <a:pt x="40" y="41"/>
                      <a:pt x="41" y="39"/>
                      <a:pt x="43" y="37"/>
                    </a:cubicBezTo>
                    <a:cubicBezTo>
                      <a:pt x="46" y="39"/>
                      <a:pt x="46" y="39"/>
                      <a:pt x="46" y="39"/>
                    </a:cubicBezTo>
                    <a:cubicBezTo>
                      <a:pt x="50" y="30"/>
                      <a:pt x="50" y="30"/>
                      <a:pt x="50" y="30"/>
                    </a:cubicBezTo>
                    <a:cubicBezTo>
                      <a:pt x="46" y="29"/>
                      <a:pt x="46" y="29"/>
                      <a:pt x="46" y="29"/>
                    </a:cubicBezTo>
                    <a:cubicBezTo>
                      <a:pt x="47" y="26"/>
                      <a:pt x="47" y="24"/>
                      <a:pt x="46" y="21"/>
                    </a:cubicBezTo>
                    <a:cubicBezTo>
                      <a:pt x="50" y="20"/>
                      <a:pt x="50" y="20"/>
                      <a:pt x="50" y="20"/>
                    </a:cubicBezTo>
                    <a:cubicBezTo>
                      <a:pt x="46" y="11"/>
                      <a:pt x="46" y="11"/>
                      <a:pt x="46" y="11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1" y="10"/>
                      <a:pt x="39" y="9"/>
                      <a:pt x="37" y="7"/>
                    </a:cubicBezTo>
                    <a:cubicBezTo>
                      <a:pt x="39" y="4"/>
                      <a:pt x="39" y="4"/>
                      <a:pt x="39" y="4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7" y="3"/>
                      <a:pt x="26" y="3"/>
                      <a:pt x="25" y="3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31" y="10"/>
                      <a:pt x="36" y="14"/>
                      <a:pt x="38" y="19"/>
                    </a:cubicBezTo>
                    <a:cubicBezTo>
                      <a:pt x="42" y="27"/>
                      <a:pt x="38" y="35"/>
                      <a:pt x="31" y="38"/>
                    </a:cubicBezTo>
                    <a:cubicBezTo>
                      <a:pt x="29" y="39"/>
                      <a:pt x="27" y="40"/>
                      <a:pt x="25" y="40"/>
                    </a:cubicBezTo>
                    <a:cubicBezTo>
                      <a:pt x="25" y="40"/>
                      <a:pt x="25" y="40"/>
                      <a:pt x="25" y="40"/>
                    </a:cubicBezTo>
                    <a:lnTo>
                      <a:pt x="25" y="47"/>
                    </a:lnTo>
                    <a:close/>
                    <a:moveTo>
                      <a:pt x="4" y="29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4" y="39"/>
                      <a:pt x="4" y="39"/>
                      <a:pt x="4" y="39"/>
                    </a:cubicBezTo>
                    <a:cubicBezTo>
                      <a:pt x="7" y="38"/>
                      <a:pt x="7" y="38"/>
                      <a:pt x="7" y="38"/>
                    </a:cubicBezTo>
                    <a:cubicBezTo>
                      <a:pt x="9" y="40"/>
                      <a:pt x="11" y="42"/>
                      <a:pt x="13" y="43"/>
                    </a:cubicBezTo>
                    <a:cubicBezTo>
                      <a:pt x="11" y="46"/>
                      <a:pt x="11" y="46"/>
                      <a:pt x="11" y="46"/>
                    </a:cubicBezTo>
                    <a:cubicBezTo>
                      <a:pt x="20" y="50"/>
                      <a:pt x="20" y="50"/>
                      <a:pt x="20" y="50"/>
                    </a:cubicBezTo>
                    <a:cubicBezTo>
                      <a:pt x="21" y="46"/>
                      <a:pt x="21" y="46"/>
                      <a:pt x="21" y="46"/>
                    </a:cubicBezTo>
                    <a:cubicBezTo>
                      <a:pt x="23" y="47"/>
                      <a:pt x="24" y="47"/>
                      <a:pt x="25" y="47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19" y="40"/>
                      <a:pt x="14" y="36"/>
                      <a:pt x="12" y="31"/>
                    </a:cubicBezTo>
                    <a:cubicBezTo>
                      <a:pt x="8" y="23"/>
                      <a:pt x="12" y="15"/>
                      <a:pt x="19" y="12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21" y="11"/>
                      <a:pt x="23" y="10"/>
                      <a:pt x="25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4" y="3"/>
                      <a:pt x="22" y="3"/>
                      <a:pt x="21" y="4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1" y="4"/>
                      <a:pt x="11" y="4"/>
                      <a:pt x="11" y="4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0" y="9"/>
                      <a:pt x="8" y="11"/>
                      <a:pt x="7" y="13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4" y="21"/>
                      <a:pt x="4" y="21"/>
                      <a:pt x="4" y="21"/>
                    </a:cubicBezTo>
                    <a:cubicBezTo>
                      <a:pt x="3" y="24"/>
                      <a:pt x="3" y="27"/>
                      <a:pt x="4" y="29"/>
                    </a:cubicBez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1" name="Freeform: Shape 278"/>
              <p:cNvSpPr>
                <a:spLocks/>
              </p:cNvSpPr>
              <p:nvPr/>
            </p:nvSpPr>
            <p:spPr bwMode="auto">
              <a:xfrm>
                <a:off x="4163620" y="3246641"/>
                <a:ext cx="225476" cy="229152"/>
              </a:xfrm>
              <a:custGeom>
                <a:avLst/>
                <a:gdLst>
                  <a:gd name="T0" fmla="*/ 38 w 51"/>
                  <a:gd name="T1" fmla="*/ 52 h 52"/>
                  <a:gd name="T2" fmla="*/ 35 w 51"/>
                  <a:gd name="T3" fmla="*/ 52 h 52"/>
                  <a:gd name="T4" fmla="*/ 34 w 51"/>
                  <a:gd name="T5" fmla="*/ 51 h 52"/>
                  <a:gd name="T6" fmla="*/ 30 w 51"/>
                  <a:gd name="T7" fmla="*/ 49 h 52"/>
                  <a:gd name="T8" fmla="*/ 12 w 51"/>
                  <a:gd name="T9" fmla="*/ 49 h 52"/>
                  <a:gd name="T10" fmla="*/ 8 w 51"/>
                  <a:gd name="T11" fmla="*/ 47 h 52"/>
                  <a:gd name="T12" fmla="*/ 1 w 51"/>
                  <a:gd name="T13" fmla="*/ 25 h 52"/>
                  <a:gd name="T14" fmla="*/ 4 w 51"/>
                  <a:gd name="T15" fmla="*/ 20 h 52"/>
                  <a:gd name="T16" fmla="*/ 20 w 51"/>
                  <a:gd name="T17" fmla="*/ 20 h 52"/>
                  <a:gd name="T18" fmla="*/ 19 w 51"/>
                  <a:gd name="T19" fmla="*/ 15 h 52"/>
                  <a:gd name="T20" fmla="*/ 16 w 51"/>
                  <a:gd name="T21" fmla="*/ 7 h 52"/>
                  <a:gd name="T22" fmla="*/ 18 w 51"/>
                  <a:gd name="T23" fmla="*/ 3 h 52"/>
                  <a:gd name="T24" fmla="*/ 24 w 51"/>
                  <a:gd name="T25" fmla="*/ 3 h 52"/>
                  <a:gd name="T26" fmla="*/ 28 w 51"/>
                  <a:gd name="T27" fmla="*/ 13 h 52"/>
                  <a:gd name="T28" fmla="*/ 38 w 51"/>
                  <a:gd name="T29" fmla="*/ 25 h 52"/>
                  <a:gd name="T30" fmla="*/ 40 w 51"/>
                  <a:gd name="T31" fmla="*/ 27 h 52"/>
                  <a:gd name="T32" fmla="*/ 50 w 51"/>
                  <a:gd name="T33" fmla="*/ 37 h 52"/>
                  <a:gd name="T34" fmla="*/ 50 w 51"/>
                  <a:gd name="T35" fmla="*/ 40 h 52"/>
                  <a:gd name="T36" fmla="*/ 38 w 51"/>
                  <a:gd name="T3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52">
                    <a:moveTo>
                      <a:pt x="38" y="52"/>
                    </a:moveTo>
                    <a:cubicBezTo>
                      <a:pt x="37" y="52"/>
                      <a:pt x="36" y="52"/>
                      <a:pt x="35" y="52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3" y="50"/>
                      <a:pt x="31" y="49"/>
                      <a:pt x="30" y="49"/>
                    </a:cubicBezTo>
                    <a:cubicBezTo>
                      <a:pt x="12" y="49"/>
                      <a:pt x="12" y="49"/>
                      <a:pt x="12" y="49"/>
                    </a:cubicBezTo>
                    <a:cubicBezTo>
                      <a:pt x="10" y="49"/>
                      <a:pt x="9" y="48"/>
                      <a:pt x="8" y="47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0" y="22"/>
                      <a:pt x="1" y="20"/>
                      <a:pt x="4" y="20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0" y="18"/>
                      <a:pt x="20" y="16"/>
                      <a:pt x="19" y="15"/>
                    </a:cubicBezTo>
                    <a:cubicBezTo>
                      <a:pt x="18" y="14"/>
                      <a:pt x="16" y="11"/>
                      <a:pt x="16" y="7"/>
                    </a:cubicBezTo>
                    <a:cubicBezTo>
                      <a:pt x="16" y="6"/>
                      <a:pt x="17" y="4"/>
                      <a:pt x="18" y="3"/>
                    </a:cubicBezTo>
                    <a:cubicBezTo>
                      <a:pt x="20" y="0"/>
                      <a:pt x="24" y="0"/>
                      <a:pt x="24" y="3"/>
                    </a:cubicBezTo>
                    <a:cubicBezTo>
                      <a:pt x="24" y="6"/>
                      <a:pt x="22" y="10"/>
                      <a:pt x="28" y="13"/>
                    </a:cubicBezTo>
                    <a:cubicBezTo>
                      <a:pt x="34" y="17"/>
                      <a:pt x="38" y="25"/>
                      <a:pt x="38" y="25"/>
                    </a:cubicBezTo>
                    <a:cubicBezTo>
                      <a:pt x="38" y="25"/>
                      <a:pt x="39" y="26"/>
                      <a:pt x="40" y="2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51" y="38"/>
                      <a:pt x="51" y="39"/>
                      <a:pt x="50" y="40"/>
                    </a:cubicBezTo>
                    <a:lnTo>
                      <a:pt x="38" y="52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2" name="Freeform: Shape 279"/>
              <p:cNvSpPr>
                <a:spLocks/>
              </p:cNvSpPr>
              <p:nvPr/>
            </p:nvSpPr>
            <p:spPr bwMode="auto">
              <a:xfrm>
                <a:off x="4335177" y="3428002"/>
                <a:ext cx="71074" cy="69849"/>
              </a:xfrm>
              <a:custGeom>
                <a:avLst/>
                <a:gdLst>
                  <a:gd name="T0" fmla="*/ 47 w 58"/>
                  <a:gd name="T1" fmla="*/ 0 h 57"/>
                  <a:gd name="T2" fmla="*/ 0 w 58"/>
                  <a:gd name="T3" fmla="*/ 46 h 57"/>
                  <a:gd name="T4" fmla="*/ 11 w 58"/>
                  <a:gd name="T5" fmla="*/ 57 h 57"/>
                  <a:gd name="T6" fmla="*/ 58 w 58"/>
                  <a:gd name="T7" fmla="*/ 10 h 57"/>
                  <a:gd name="T8" fmla="*/ 47 w 58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7">
                    <a:moveTo>
                      <a:pt x="47" y="0"/>
                    </a:moveTo>
                    <a:lnTo>
                      <a:pt x="0" y="46"/>
                    </a:lnTo>
                    <a:lnTo>
                      <a:pt x="11" y="57"/>
                    </a:lnTo>
                    <a:lnTo>
                      <a:pt x="58" y="1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49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3" name="Oval 280"/>
              <p:cNvSpPr>
                <a:spLocks/>
              </p:cNvSpPr>
              <p:nvPr/>
            </p:nvSpPr>
            <p:spPr bwMode="auto">
              <a:xfrm>
                <a:off x="6017669" y="2646188"/>
                <a:ext cx="35537" cy="34312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4" name="Freeform: Shape 281"/>
              <p:cNvSpPr>
                <a:spLocks/>
              </p:cNvSpPr>
              <p:nvPr/>
            </p:nvSpPr>
            <p:spPr bwMode="auto">
              <a:xfrm>
                <a:off x="3634242" y="1364407"/>
                <a:ext cx="74750" cy="75976"/>
              </a:xfrm>
              <a:custGeom>
                <a:avLst/>
                <a:gdLst>
                  <a:gd name="T0" fmla="*/ 9 w 17"/>
                  <a:gd name="T1" fmla="*/ 17 h 17"/>
                  <a:gd name="T2" fmla="*/ 17 w 17"/>
                  <a:gd name="T3" fmla="*/ 9 h 17"/>
                  <a:gd name="T4" fmla="*/ 9 w 17"/>
                  <a:gd name="T5" fmla="*/ 0 h 17"/>
                  <a:gd name="T6" fmla="*/ 9 w 17"/>
                  <a:gd name="T7" fmla="*/ 3 h 17"/>
                  <a:gd name="T8" fmla="*/ 14 w 17"/>
                  <a:gd name="T9" fmla="*/ 9 h 17"/>
                  <a:gd name="T10" fmla="*/ 9 w 17"/>
                  <a:gd name="T11" fmla="*/ 14 h 17"/>
                  <a:gd name="T12" fmla="*/ 9 w 17"/>
                  <a:gd name="T13" fmla="*/ 17 h 17"/>
                  <a:gd name="T14" fmla="*/ 9 w 17"/>
                  <a:gd name="T15" fmla="*/ 0 h 17"/>
                  <a:gd name="T16" fmla="*/ 0 w 17"/>
                  <a:gd name="T17" fmla="*/ 9 h 17"/>
                  <a:gd name="T18" fmla="*/ 9 w 17"/>
                  <a:gd name="T19" fmla="*/ 17 h 17"/>
                  <a:gd name="T20" fmla="*/ 9 w 17"/>
                  <a:gd name="T21" fmla="*/ 17 h 17"/>
                  <a:gd name="T22" fmla="*/ 9 w 17"/>
                  <a:gd name="T23" fmla="*/ 14 h 17"/>
                  <a:gd name="T24" fmla="*/ 9 w 17"/>
                  <a:gd name="T25" fmla="*/ 14 h 17"/>
                  <a:gd name="T26" fmla="*/ 9 w 17"/>
                  <a:gd name="T27" fmla="*/ 14 h 17"/>
                  <a:gd name="T28" fmla="*/ 3 w 17"/>
                  <a:gd name="T29" fmla="*/ 9 h 17"/>
                  <a:gd name="T30" fmla="*/ 9 w 17"/>
                  <a:gd name="T31" fmla="*/ 3 h 17"/>
                  <a:gd name="T32" fmla="*/ 9 w 17"/>
                  <a:gd name="T33" fmla="*/ 3 h 17"/>
                  <a:gd name="T34" fmla="*/ 9 w 17"/>
                  <a:gd name="T35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7" h="17">
                    <a:moveTo>
                      <a:pt x="9" y="17"/>
                    </a:moveTo>
                    <a:cubicBezTo>
                      <a:pt x="13" y="17"/>
                      <a:pt x="17" y="13"/>
                      <a:pt x="17" y="9"/>
                    </a:cubicBezTo>
                    <a:cubicBezTo>
                      <a:pt x="17" y="4"/>
                      <a:pt x="13" y="0"/>
                      <a:pt x="9" y="0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12" y="3"/>
                      <a:pt x="14" y="5"/>
                      <a:pt x="14" y="9"/>
                    </a:cubicBezTo>
                    <a:cubicBezTo>
                      <a:pt x="14" y="12"/>
                      <a:pt x="12" y="14"/>
                      <a:pt x="9" y="14"/>
                    </a:cubicBezTo>
                    <a:lnTo>
                      <a:pt x="9" y="17"/>
                    </a:lnTo>
                    <a:close/>
                    <a:moveTo>
                      <a:pt x="9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5" y="14"/>
                      <a:pt x="3" y="12"/>
                      <a:pt x="3" y="9"/>
                    </a:cubicBezTo>
                    <a:cubicBezTo>
                      <a:pt x="3" y="5"/>
                      <a:pt x="5" y="3"/>
                      <a:pt x="9" y="3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0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5" name="Freeform: Shape 282"/>
              <p:cNvSpPr>
                <a:spLocks/>
              </p:cNvSpPr>
              <p:nvPr/>
            </p:nvSpPr>
            <p:spPr bwMode="auto">
              <a:xfrm>
                <a:off x="3588901" y="3533387"/>
                <a:ext cx="18381" cy="44115"/>
              </a:xfrm>
              <a:custGeom>
                <a:avLst/>
                <a:gdLst>
                  <a:gd name="T0" fmla="*/ 1 w 4"/>
                  <a:gd name="T1" fmla="*/ 8 h 10"/>
                  <a:gd name="T2" fmla="*/ 4 w 4"/>
                  <a:gd name="T3" fmla="*/ 3 h 10"/>
                  <a:gd name="T4" fmla="*/ 1 w 4"/>
                  <a:gd name="T5" fmla="*/ 0 h 10"/>
                  <a:gd name="T6" fmla="*/ 1 w 4"/>
                  <a:gd name="T7" fmla="*/ 8 h 10"/>
                  <a:gd name="T8" fmla="*/ 1 w 4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10">
                    <a:moveTo>
                      <a:pt x="1" y="8"/>
                    </a:moveTo>
                    <a:cubicBezTo>
                      <a:pt x="2" y="6"/>
                      <a:pt x="3" y="5"/>
                      <a:pt x="4" y="3"/>
                    </a:cubicBezTo>
                    <a:cubicBezTo>
                      <a:pt x="3" y="2"/>
                      <a:pt x="2" y="1"/>
                      <a:pt x="1" y="0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1" y="10"/>
                      <a:pt x="0" y="10"/>
                      <a:pt x="1" y="8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1" name="Group 57"/>
            <p:cNvGrpSpPr/>
            <p:nvPr/>
          </p:nvGrpSpPr>
          <p:grpSpPr>
            <a:xfrm>
              <a:off x="6230840" y="1044862"/>
              <a:ext cx="5334632" cy="5300318"/>
              <a:chOff x="2569358" y="623032"/>
              <a:chExt cx="4000972" cy="3975239"/>
            </a:xfrm>
          </p:grpSpPr>
          <p:sp>
            <p:nvSpPr>
              <p:cNvPr id="103" name="Freeform: Shape 130"/>
              <p:cNvSpPr>
                <a:spLocks/>
              </p:cNvSpPr>
              <p:nvPr/>
            </p:nvSpPr>
            <p:spPr bwMode="auto">
              <a:xfrm>
                <a:off x="6256624" y="2084949"/>
                <a:ext cx="225476" cy="145824"/>
              </a:xfrm>
              <a:custGeom>
                <a:avLst/>
                <a:gdLst>
                  <a:gd name="T0" fmla="*/ 0 w 51"/>
                  <a:gd name="T1" fmla="*/ 1 h 33"/>
                  <a:gd name="T2" fmla="*/ 17 w 51"/>
                  <a:gd name="T3" fmla="*/ 15 h 33"/>
                  <a:gd name="T4" fmla="*/ 22 w 51"/>
                  <a:gd name="T5" fmla="*/ 15 h 33"/>
                  <a:gd name="T6" fmla="*/ 22 w 51"/>
                  <a:gd name="T7" fmla="*/ 26 h 33"/>
                  <a:gd name="T8" fmla="*/ 16 w 51"/>
                  <a:gd name="T9" fmla="*/ 26 h 33"/>
                  <a:gd name="T10" fmla="*/ 16 w 51"/>
                  <a:gd name="T11" fmla="*/ 33 h 33"/>
                  <a:gd name="T12" fmla="*/ 36 w 51"/>
                  <a:gd name="T13" fmla="*/ 33 h 33"/>
                  <a:gd name="T14" fmla="*/ 36 w 51"/>
                  <a:gd name="T15" fmla="*/ 26 h 33"/>
                  <a:gd name="T16" fmla="*/ 29 w 51"/>
                  <a:gd name="T17" fmla="*/ 26 h 33"/>
                  <a:gd name="T18" fmla="*/ 29 w 51"/>
                  <a:gd name="T19" fmla="*/ 15 h 33"/>
                  <a:gd name="T20" fmla="*/ 35 w 51"/>
                  <a:gd name="T21" fmla="*/ 15 h 33"/>
                  <a:gd name="T22" fmla="*/ 51 w 51"/>
                  <a:gd name="T23" fmla="*/ 1 h 33"/>
                  <a:gd name="T24" fmla="*/ 45 w 51"/>
                  <a:gd name="T25" fmla="*/ 0 h 33"/>
                  <a:gd name="T26" fmla="*/ 35 w 51"/>
                  <a:gd name="T27" fmla="*/ 9 h 33"/>
                  <a:gd name="T28" fmla="*/ 17 w 51"/>
                  <a:gd name="T29" fmla="*/ 9 h 33"/>
                  <a:gd name="T30" fmla="*/ 7 w 51"/>
                  <a:gd name="T31" fmla="*/ 0 h 33"/>
                  <a:gd name="T32" fmla="*/ 0 w 51"/>
                  <a:gd name="T33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1" h="33">
                    <a:moveTo>
                      <a:pt x="0" y="1"/>
                    </a:moveTo>
                    <a:cubicBezTo>
                      <a:pt x="2" y="9"/>
                      <a:pt x="9" y="15"/>
                      <a:pt x="17" y="15"/>
                    </a:cubicBezTo>
                    <a:cubicBezTo>
                      <a:pt x="22" y="15"/>
                      <a:pt x="22" y="15"/>
                      <a:pt x="22" y="15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36" y="33"/>
                      <a:pt x="36" y="33"/>
                      <a:pt x="36" y="33"/>
                    </a:cubicBezTo>
                    <a:cubicBezTo>
                      <a:pt x="36" y="26"/>
                      <a:pt x="36" y="26"/>
                      <a:pt x="36" y="26"/>
                    </a:cubicBezTo>
                    <a:cubicBezTo>
                      <a:pt x="29" y="26"/>
                      <a:pt x="29" y="26"/>
                      <a:pt x="29" y="26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43" y="15"/>
                      <a:pt x="50" y="8"/>
                      <a:pt x="51" y="1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4" y="4"/>
                      <a:pt x="39" y="9"/>
                      <a:pt x="35" y="9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13" y="9"/>
                      <a:pt x="8" y="5"/>
                      <a:pt x="7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4" name="Freeform: Shape 131"/>
              <p:cNvSpPr>
                <a:spLocks/>
              </p:cNvSpPr>
              <p:nvPr/>
            </p:nvSpPr>
            <p:spPr bwMode="auto">
              <a:xfrm>
                <a:off x="6151239" y="1925646"/>
                <a:ext cx="100484" cy="110287"/>
              </a:xfrm>
              <a:custGeom>
                <a:avLst/>
                <a:gdLst>
                  <a:gd name="T0" fmla="*/ 19 w 23"/>
                  <a:gd name="T1" fmla="*/ 17 h 25"/>
                  <a:gd name="T2" fmla="*/ 20 w 23"/>
                  <a:gd name="T3" fmla="*/ 16 h 25"/>
                  <a:gd name="T4" fmla="*/ 22 w 23"/>
                  <a:gd name="T5" fmla="*/ 16 h 25"/>
                  <a:gd name="T6" fmla="*/ 23 w 23"/>
                  <a:gd name="T7" fmla="*/ 13 h 25"/>
                  <a:gd name="T8" fmla="*/ 22 w 23"/>
                  <a:gd name="T9" fmla="*/ 7 h 25"/>
                  <a:gd name="T10" fmla="*/ 17 w 23"/>
                  <a:gd name="T11" fmla="*/ 12 h 25"/>
                  <a:gd name="T12" fmla="*/ 15 w 23"/>
                  <a:gd name="T13" fmla="*/ 14 h 25"/>
                  <a:gd name="T14" fmla="*/ 15 w 23"/>
                  <a:gd name="T15" fmla="*/ 12 h 25"/>
                  <a:gd name="T16" fmla="*/ 17 w 23"/>
                  <a:gd name="T17" fmla="*/ 8 h 25"/>
                  <a:gd name="T18" fmla="*/ 15 w 23"/>
                  <a:gd name="T19" fmla="*/ 5 h 25"/>
                  <a:gd name="T20" fmla="*/ 11 w 23"/>
                  <a:gd name="T21" fmla="*/ 0 h 25"/>
                  <a:gd name="T22" fmla="*/ 11 w 23"/>
                  <a:gd name="T23" fmla="*/ 0 h 25"/>
                  <a:gd name="T24" fmla="*/ 11 w 23"/>
                  <a:gd name="T25" fmla="*/ 0 h 25"/>
                  <a:gd name="T26" fmla="*/ 11 w 23"/>
                  <a:gd name="T27" fmla="*/ 0 h 25"/>
                  <a:gd name="T28" fmla="*/ 11 w 23"/>
                  <a:gd name="T29" fmla="*/ 0 h 25"/>
                  <a:gd name="T30" fmla="*/ 7 w 23"/>
                  <a:gd name="T31" fmla="*/ 5 h 25"/>
                  <a:gd name="T32" fmla="*/ 5 w 23"/>
                  <a:gd name="T33" fmla="*/ 8 h 25"/>
                  <a:gd name="T34" fmla="*/ 7 w 23"/>
                  <a:gd name="T35" fmla="*/ 12 h 25"/>
                  <a:gd name="T36" fmla="*/ 7 w 23"/>
                  <a:gd name="T37" fmla="*/ 14 h 25"/>
                  <a:gd name="T38" fmla="*/ 5 w 23"/>
                  <a:gd name="T39" fmla="*/ 12 h 25"/>
                  <a:gd name="T40" fmla="*/ 0 w 23"/>
                  <a:gd name="T41" fmla="*/ 7 h 25"/>
                  <a:gd name="T42" fmla="*/ 0 w 23"/>
                  <a:gd name="T43" fmla="*/ 13 h 25"/>
                  <a:gd name="T44" fmla="*/ 0 w 23"/>
                  <a:gd name="T45" fmla="*/ 16 h 25"/>
                  <a:gd name="T46" fmla="*/ 2 w 23"/>
                  <a:gd name="T47" fmla="*/ 16 h 25"/>
                  <a:gd name="T48" fmla="*/ 4 w 23"/>
                  <a:gd name="T49" fmla="*/ 17 h 25"/>
                  <a:gd name="T50" fmla="*/ 3 w 23"/>
                  <a:gd name="T51" fmla="*/ 18 h 25"/>
                  <a:gd name="T52" fmla="*/ 0 w 23"/>
                  <a:gd name="T53" fmla="*/ 17 h 25"/>
                  <a:gd name="T54" fmla="*/ 5 w 23"/>
                  <a:gd name="T55" fmla="*/ 24 h 25"/>
                  <a:gd name="T56" fmla="*/ 7 w 23"/>
                  <a:gd name="T57" fmla="*/ 24 h 25"/>
                  <a:gd name="T58" fmla="*/ 10 w 23"/>
                  <a:gd name="T59" fmla="*/ 22 h 25"/>
                  <a:gd name="T60" fmla="*/ 11 w 23"/>
                  <a:gd name="T61" fmla="*/ 22 h 25"/>
                  <a:gd name="T62" fmla="*/ 11 w 23"/>
                  <a:gd name="T63" fmla="*/ 21 h 25"/>
                  <a:gd name="T64" fmla="*/ 11 w 23"/>
                  <a:gd name="T65" fmla="*/ 11 h 25"/>
                  <a:gd name="T66" fmla="*/ 12 w 23"/>
                  <a:gd name="T67" fmla="*/ 21 h 25"/>
                  <a:gd name="T68" fmla="*/ 12 w 23"/>
                  <a:gd name="T69" fmla="*/ 22 h 25"/>
                  <a:gd name="T70" fmla="*/ 12 w 23"/>
                  <a:gd name="T71" fmla="*/ 22 h 25"/>
                  <a:gd name="T72" fmla="*/ 15 w 23"/>
                  <a:gd name="T73" fmla="*/ 24 h 25"/>
                  <a:gd name="T74" fmla="*/ 17 w 23"/>
                  <a:gd name="T75" fmla="*/ 24 h 25"/>
                  <a:gd name="T76" fmla="*/ 23 w 23"/>
                  <a:gd name="T77" fmla="*/ 17 h 25"/>
                  <a:gd name="T78" fmla="*/ 19 w 23"/>
                  <a:gd name="T79" fmla="*/ 18 h 25"/>
                  <a:gd name="T80" fmla="*/ 19 w 23"/>
                  <a:gd name="T81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" h="25">
                    <a:moveTo>
                      <a:pt x="19" y="17"/>
                    </a:moveTo>
                    <a:cubicBezTo>
                      <a:pt x="19" y="17"/>
                      <a:pt x="20" y="17"/>
                      <a:pt x="20" y="16"/>
                    </a:cubicBezTo>
                    <a:cubicBezTo>
                      <a:pt x="21" y="16"/>
                      <a:pt x="22" y="16"/>
                      <a:pt x="22" y="16"/>
                    </a:cubicBezTo>
                    <a:cubicBezTo>
                      <a:pt x="23" y="15"/>
                      <a:pt x="23" y="14"/>
                      <a:pt x="23" y="13"/>
                    </a:cubicBezTo>
                    <a:cubicBezTo>
                      <a:pt x="22" y="11"/>
                      <a:pt x="22" y="9"/>
                      <a:pt x="22" y="7"/>
                    </a:cubicBezTo>
                    <a:cubicBezTo>
                      <a:pt x="20" y="9"/>
                      <a:pt x="17" y="9"/>
                      <a:pt x="17" y="12"/>
                    </a:cubicBezTo>
                    <a:cubicBezTo>
                      <a:pt x="17" y="12"/>
                      <a:pt x="16" y="14"/>
                      <a:pt x="15" y="14"/>
                    </a:cubicBezTo>
                    <a:cubicBezTo>
                      <a:pt x="14" y="13"/>
                      <a:pt x="15" y="12"/>
                      <a:pt x="15" y="12"/>
                    </a:cubicBezTo>
                    <a:cubicBezTo>
                      <a:pt x="16" y="11"/>
                      <a:pt x="17" y="10"/>
                      <a:pt x="17" y="8"/>
                    </a:cubicBezTo>
                    <a:cubicBezTo>
                      <a:pt x="17" y="7"/>
                      <a:pt x="16" y="6"/>
                      <a:pt x="15" y="5"/>
                    </a:cubicBezTo>
                    <a:cubicBezTo>
                      <a:pt x="14" y="3"/>
                      <a:pt x="12" y="2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2"/>
                      <a:pt x="8" y="3"/>
                      <a:pt x="7" y="5"/>
                    </a:cubicBezTo>
                    <a:cubicBezTo>
                      <a:pt x="6" y="6"/>
                      <a:pt x="5" y="7"/>
                      <a:pt x="5" y="8"/>
                    </a:cubicBezTo>
                    <a:cubicBezTo>
                      <a:pt x="5" y="10"/>
                      <a:pt x="6" y="11"/>
                      <a:pt x="7" y="12"/>
                    </a:cubicBezTo>
                    <a:cubicBezTo>
                      <a:pt x="7" y="12"/>
                      <a:pt x="8" y="13"/>
                      <a:pt x="7" y="14"/>
                    </a:cubicBezTo>
                    <a:cubicBezTo>
                      <a:pt x="6" y="14"/>
                      <a:pt x="6" y="12"/>
                      <a:pt x="5" y="12"/>
                    </a:cubicBezTo>
                    <a:cubicBezTo>
                      <a:pt x="5" y="9"/>
                      <a:pt x="2" y="9"/>
                      <a:pt x="0" y="7"/>
                    </a:cubicBezTo>
                    <a:cubicBezTo>
                      <a:pt x="0" y="9"/>
                      <a:pt x="0" y="11"/>
                      <a:pt x="0" y="13"/>
                    </a:cubicBezTo>
                    <a:cubicBezTo>
                      <a:pt x="0" y="14"/>
                      <a:pt x="0" y="15"/>
                      <a:pt x="0" y="16"/>
                    </a:cubicBezTo>
                    <a:cubicBezTo>
                      <a:pt x="1" y="16"/>
                      <a:pt x="1" y="16"/>
                      <a:pt x="2" y="16"/>
                    </a:cubicBezTo>
                    <a:cubicBezTo>
                      <a:pt x="2" y="17"/>
                      <a:pt x="3" y="17"/>
                      <a:pt x="4" y="17"/>
                    </a:cubicBezTo>
                    <a:cubicBezTo>
                      <a:pt x="4" y="18"/>
                      <a:pt x="4" y="18"/>
                      <a:pt x="3" y="18"/>
                    </a:cubicBezTo>
                    <a:cubicBezTo>
                      <a:pt x="2" y="18"/>
                      <a:pt x="1" y="17"/>
                      <a:pt x="0" y="17"/>
                    </a:cubicBezTo>
                    <a:cubicBezTo>
                      <a:pt x="0" y="20"/>
                      <a:pt x="2" y="23"/>
                      <a:pt x="5" y="24"/>
                    </a:cubicBezTo>
                    <a:cubicBezTo>
                      <a:pt x="6" y="25"/>
                      <a:pt x="6" y="25"/>
                      <a:pt x="7" y="24"/>
                    </a:cubicBezTo>
                    <a:cubicBezTo>
                      <a:pt x="8" y="23"/>
                      <a:pt x="9" y="23"/>
                      <a:pt x="10" y="22"/>
                    </a:cubicBezTo>
                    <a:cubicBezTo>
                      <a:pt x="10" y="22"/>
                      <a:pt x="10" y="23"/>
                      <a:pt x="11" y="22"/>
                    </a:cubicBezTo>
                    <a:cubicBezTo>
                      <a:pt x="11" y="22"/>
                      <a:pt x="11" y="21"/>
                      <a:pt x="11" y="21"/>
                    </a:cubicBezTo>
                    <a:cubicBezTo>
                      <a:pt x="11" y="17"/>
                      <a:pt x="11" y="15"/>
                      <a:pt x="11" y="11"/>
                    </a:cubicBezTo>
                    <a:cubicBezTo>
                      <a:pt x="11" y="15"/>
                      <a:pt x="12" y="17"/>
                      <a:pt x="12" y="21"/>
                    </a:cubicBezTo>
                    <a:cubicBezTo>
                      <a:pt x="12" y="21"/>
                      <a:pt x="12" y="22"/>
                      <a:pt x="12" y="22"/>
                    </a:cubicBezTo>
                    <a:cubicBezTo>
                      <a:pt x="12" y="23"/>
                      <a:pt x="12" y="22"/>
                      <a:pt x="12" y="22"/>
                    </a:cubicBezTo>
                    <a:cubicBezTo>
                      <a:pt x="13" y="23"/>
                      <a:pt x="14" y="23"/>
                      <a:pt x="15" y="24"/>
                    </a:cubicBezTo>
                    <a:cubicBezTo>
                      <a:pt x="16" y="25"/>
                      <a:pt x="16" y="25"/>
                      <a:pt x="17" y="24"/>
                    </a:cubicBezTo>
                    <a:cubicBezTo>
                      <a:pt x="20" y="23"/>
                      <a:pt x="22" y="20"/>
                      <a:pt x="23" y="17"/>
                    </a:cubicBezTo>
                    <a:cubicBezTo>
                      <a:pt x="21" y="17"/>
                      <a:pt x="20" y="18"/>
                      <a:pt x="19" y="18"/>
                    </a:cubicBezTo>
                    <a:cubicBezTo>
                      <a:pt x="18" y="18"/>
                      <a:pt x="18" y="18"/>
                      <a:pt x="19" y="17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105" name="Group 132"/>
              <p:cNvGrpSpPr/>
              <p:nvPr/>
            </p:nvGrpSpPr>
            <p:grpSpPr>
              <a:xfrm>
                <a:off x="2569358" y="623032"/>
                <a:ext cx="4000972" cy="3975239"/>
                <a:chOff x="2569358" y="623032"/>
                <a:chExt cx="4000972" cy="3975239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6" name="Freeform: Shape 133"/>
                <p:cNvSpPr>
                  <a:spLocks/>
                </p:cNvSpPr>
                <p:nvPr/>
              </p:nvSpPr>
              <p:spPr bwMode="auto">
                <a:xfrm>
                  <a:off x="6256624" y="2680500"/>
                  <a:ext cx="300226" cy="301452"/>
                </a:xfrm>
                <a:custGeom>
                  <a:avLst/>
                  <a:gdLst>
                    <a:gd name="T0" fmla="*/ 67 w 68"/>
                    <a:gd name="T1" fmla="*/ 26 h 68"/>
                    <a:gd name="T2" fmla="*/ 53 w 68"/>
                    <a:gd name="T3" fmla="*/ 32 h 68"/>
                    <a:gd name="T4" fmla="*/ 48 w 68"/>
                    <a:gd name="T5" fmla="*/ 32 h 68"/>
                    <a:gd name="T6" fmla="*/ 45 w 68"/>
                    <a:gd name="T7" fmla="*/ 25 h 68"/>
                    <a:gd name="T8" fmla="*/ 49 w 68"/>
                    <a:gd name="T9" fmla="*/ 21 h 68"/>
                    <a:gd name="T10" fmla="*/ 63 w 68"/>
                    <a:gd name="T11" fmla="*/ 16 h 68"/>
                    <a:gd name="T12" fmla="*/ 56 w 68"/>
                    <a:gd name="T13" fmla="*/ 8 h 68"/>
                    <a:gd name="T14" fmla="*/ 48 w 68"/>
                    <a:gd name="T15" fmla="*/ 5 h 68"/>
                    <a:gd name="T16" fmla="*/ 46 w 68"/>
                    <a:gd name="T17" fmla="*/ 16 h 68"/>
                    <a:gd name="T18" fmla="*/ 40 w 68"/>
                    <a:gd name="T19" fmla="*/ 25 h 68"/>
                    <a:gd name="T20" fmla="*/ 40 w 68"/>
                    <a:gd name="T21" fmla="*/ 15 h 68"/>
                    <a:gd name="T22" fmla="*/ 36 w 68"/>
                    <a:gd name="T23" fmla="*/ 12 h 68"/>
                    <a:gd name="T24" fmla="*/ 36 w 68"/>
                    <a:gd name="T25" fmla="*/ 7 h 68"/>
                    <a:gd name="T26" fmla="*/ 32 w 68"/>
                    <a:gd name="T27" fmla="*/ 7 h 68"/>
                    <a:gd name="T28" fmla="*/ 32 w 68"/>
                    <a:gd name="T29" fmla="*/ 12 h 68"/>
                    <a:gd name="T30" fmla="*/ 27 w 68"/>
                    <a:gd name="T31" fmla="*/ 15 h 68"/>
                    <a:gd name="T32" fmla="*/ 28 w 68"/>
                    <a:gd name="T33" fmla="*/ 25 h 68"/>
                    <a:gd name="T34" fmla="*/ 21 w 68"/>
                    <a:gd name="T35" fmla="*/ 16 h 68"/>
                    <a:gd name="T36" fmla="*/ 20 w 68"/>
                    <a:gd name="T37" fmla="*/ 5 h 68"/>
                    <a:gd name="T38" fmla="*/ 11 w 68"/>
                    <a:gd name="T39" fmla="*/ 8 h 68"/>
                    <a:gd name="T40" fmla="*/ 5 w 68"/>
                    <a:gd name="T41" fmla="*/ 16 h 68"/>
                    <a:gd name="T42" fmla="*/ 19 w 68"/>
                    <a:gd name="T43" fmla="*/ 21 h 68"/>
                    <a:gd name="T44" fmla="*/ 22 w 68"/>
                    <a:gd name="T45" fmla="*/ 25 h 68"/>
                    <a:gd name="T46" fmla="*/ 20 w 68"/>
                    <a:gd name="T47" fmla="*/ 32 h 68"/>
                    <a:gd name="T48" fmla="*/ 14 w 68"/>
                    <a:gd name="T49" fmla="*/ 32 h 68"/>
                    <a:gd name="T50" fmla="*/ 1 w 68"/>
                    <a:gd name="T51" fmla="*/ 26 h 68"/>
                    <a:gd name="T52" fmla="*/ 0 w 68"/>
                    <a:gd name="T53" fmla="*/ 36 h 68"/>
                    <a:gd name="T54" fmla="*/ 3 w 68"/>
                    <a:gd name="T55" fmla="*/ 44 h 68"/>
                    <a:gd name="T56" fmla="*/ 12 w 68"/>
                    <a:gd name="T57" fmla="*/ 38 h 68"/>
                    <a:gd name="T58" fmla="*/ 23 w 68"/>
                    <a:gd name="T59" fmla="*/ 36 h 68"/>
                    <a:gd name="T60" fmla="*/ 16 w 68"/>
                    <a:gd name="T61" fmla="*/ 42 h 68"/>
                    <a:gd name="T62" fmla="*/ 17 w 68"/>
                    <a:gd name="T63" fmla="*/ 48 h 68"/>
                    <a:gd name="T64" fmla="*/ 13 w 68"/>
                    <a:gd name="T65" fmla="*/ 52 h 68"/>
                    <a:gd name="T66" fmla="*/ 16 w 68"/>
                    <a:gd name="T67" fmla="*/ 54 h 68"/>
                    <a:gd name="T68" fmla="*/ 20 w 68"/>
                    <a:gd name="T69" fmla="*/ 50 h 68"/>
                    <a:gd name="T70" fmla="*/ 25 w 68"/>
                    <a:gd name="T71" fmla="*/ 52 h 68"/>
                    <a:gd name="T72" fmla="*/ 32 w 68"/>
                    <a:gd name="T73" fmla="*/ 44 h 68"/>
                    <a:gd name="T74" fmla="*/ 30 w 68"/>
                    <a:gd name="T75" fmla="*/ 55 h 68"/>
                    <a:gd name="T76" fmla="*/ 23 w 68"/>
                    <a:gd name="T77" fmla="*/ 64 h 68"/>
                    <a:gd name="T78" fmla="*/ 32 w 68"/>
                    <a:gd name="T79" fmla="*/ 68 h 68"/>
                    <a:gd name="T80" fmla="*/ 42 w 68"/>
                    <a:gd name="T81" fmla="*/ 67 h 68"/>
                    <a:gd name="T82" fmla="*/ 36 w 68"/>
                    <a:gd name="T83" fmla="*/ 53 h 68"/>
                    <a:gd name="T84" fmla="*/ 36 w 68"/>
                    <a:gd name="T85" fmla="*/ 48 h 68"/>
                    <a:gd name="T86" fmla="*/ 42 w 68"/>
                    <a:gd name="T87" fmla="*/ 45 h 68"/>
                    <a:gd name="T88" fmla="*/ 46 w 68"/>
                    <a:gd name="T89" fmla="*/ 49 h 68"/>
                    <a:gd name="T90" fmla="*/ 52 w 68"/>
                    <a:gd name="T91" fmla="*/ 63 h 68"/>
                    <a:gd name="T92" fmla="*/ 59 w 68"/>
                    <a:gd name="T93" fmla="*/ 56 h 68"/>
                    <a:gd name="T94" fmla="*/ 63 w 68"/>
                    <a:gd name="T95" fmla="*/ 48 h 68"/>
                    <a:gd name="T96" fmla="*/ 52 w 68"/>
                    <a:gd name="T97" fmla="*/ 46 h 68"/>
                    <a:gd name="T98" fmla="*/ 42 w 68"/>
                    <a:gd name="T99" fmla="*/ 40 h 68"/>
                    <a:gd name="T100" fmla="*/ 53 w 68"/>
                    <a:gd name="T101" fmla="*/ 40 h 68"/>
                    <a:gd name="T102" fmla="*/ 55 w 68"/>
                    <a:gd name="T103" fmla="*/ 36 h 68"/>
                    <a:gd name="T104" fmla="*/ 61 w 68"/>
                    <a:gd name="T105" fmla="*/ 36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68" h="68">
                      <a:moveTo>
                        <a:pt x="68" y="32"/>
                      </a:moveTo>
                      <a:cubicBezTo>
                        <a:pt x="61" y="32"/>
                        <a:pt x="61" y="32"/>
                        <a:pt x="61" y="32"/>
                      </a:cubicBezTo>
                      <a:cubicBezTo>
                        <a:pt x="67" y="26"/>
                        <a:pt x="67" y="26"/>
                        <a:pt x="67" y="26"/>
                      </a:cubicBezTo>
                      <a:cubicBezTo>
                        <a:pt x="64" y="23"/>
                        <a:pt x="64" y="23"/>
                        <a:pt x="64" y="23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3" y="32"/>
                        <a:pt x="53" y="32"/>
                        <a:pt x="53" y="32"/>
                      </a:cubicBezTo>
                      <a:cubicBezTo>
                        <a:pt x="55" y="30"/>
                        <a:pt x="55" y="30"/>
                        <a:pt x="55" y="30"/>
                      </a:cubicBezTo>
                      <a:cubicBezTo>
                        <a:pt x="53" y="27"/>
                        <a:pt x="53" y="27"/>
                        <a:pt x="53" y="27"/>
                      </a:cubicBezTo>
                      <a:cubicBezTo>
                        <a:pt x="48" y="32"/>
                        <a:pt x="48" y="32"/>
                        <a:pt x="48" y="32"/>
                      </a:cubicBezTo>
                      <a:cubicBezTo>
                        <a:pt x="44" y="32"/>
                        <a:pt x="44" y="32"/>
                        <a:pt x="44" y="32"/>
                      </a:cubicBezTo>
                      <a:cubicBezTo>
                        <a:pt x="44" y="30"/>
                        <a:pt x="43" y="29"/>
                        <a:pt x="42" y="28"/>
                      </a:cubicBezTo>
                      <a:cubicBezTo>
                        <a:pt x="45" y="25"/>
                        <a:pt x="45" y="25"/>
                        <a:pt x="45" y="25"/>
                      </a:cubicBezTo>
                      <a:cubicBezTo>
                        <a:pt x="52" y="25"/>
                        <a:pt x="52" y="25"/>
                        <a:pt x="52" y="25"/>
                      </a:cubicBezTo>
                      <a:cubicBezTo>
                        <a:pt x="52" y="21"/>
                        <a:pt x="52" y="21"/>
                        <a:pt x="52" y="21"/>
                      </a:cubicBezTo>
                      <a:cubicBezTo>
                        <a:pt x="49" y="21"/>
                        <a:pt x="49" y="21"/>
                        <a:pt x="49" y="21"/>
                      </a:cubicBezTo>
                      <a:cubicBezTo>
                        <a:pt x="50" y="20"/>
                        <a:pt x="50" y="20"/>
                        <a:pt x="50" y="20"/>
                      </a:cubicBezTo>
                      <a:cubicBezTo>
                        <a:pt x="63" y="20"/>
                        <a:pt x="63" y="20"/>
                        <a:pt x="63" y="20"/>
                      </a:cubicBezTo>
                      <a:cubicBezTo>
                        <a:pt x="63" y="16"/>
                        <a:pt x="63" y="16"/>
                        <a:pt x="63" y="16"/>
                      </a:cubicBezTo>
                      <a:cubicBezTo>
                        <a:pt x="54" y="16"/>
                        <a:pt x="54" y="16"/>
                        <a:pt x="54" y="16"/>
                      </a:cubicBezTo>
                      <a:cubicBezTo>
                        <a:pt x="59" y="11"/>
                        <a:pt x="59" y="11"/>
                        <a:pt x="59" y="11"/>
                      </a:cubicBezTo>
                      <a:cubicBezTo>
                        <a:pt x="56" y="8"/>
                        <a:pt x="56" y="8"/>
                        <a:pt x="56" y="8"/>
                      </a:cubicBezTo>
                      <a:cubicBezTo>
                        <a:pt x="52" y="13"/>
                        <a:pt x="52" y="13"/>
                        <a:pt x="52" y="13"/>
                      </a:cubicBezTo>
                      <a:cubicBezTo>
                        <a:pt x="52" y="5"/>
                        <a:pt x="52" y="5"/>
                        <a:pt x="52" y="5"/>
                      </a:cubicBezTo>
                      <a:cubicBezTo>
                        <a:pt x="48" y="5"/>
                        <a:pt x="48" y="5"/>
                        <a:pt x="48" y="5"/>
                      </a:cubicBezTo>
                      <a:cubicBezTo>
                        <a:pt x="48" y="17"/>
                        <a:pt x="48" y="17"/>
                        <a:pt x="48" y="17"/>
                      </a:cubicBezTo>
                      <a:cubicBezTo>
                        <a:pt x="46" y="19"/>
                        <a:pt x="46" y="19"/>
                        <a:pt x="46" y="19"/>
                      </a:cubicBezTo>
                      <a:cubicBezTo>
                        <a:pt x="46" y="16"/>
                        <a:pt x="46" y="16"/>
                        <a:pt x="46" y="16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2" y="22"/>
                        <a:pt x="42" y="22"/>
                        <a:pt x="42" y="22"/>
                      </a:cubicBezTo>
                      <a:cubicBezTo>
                        <a:pt x="40" y="25"/>
                        <a:pt x="40" y="25"/>
                        <a:pt x="40" y="25"/>
                      </a:cubicBezTo>
                      <a:cubicBezTo>
                        <a:pt x="38" y="24"/>
                        <a:pt x="37" y="24"/>
                        <a:pt x="36" y="23"/>
                      </a:cubicBezTo>
                      <a:cubicBezTo>
                        <a:pt x="36" y="20"/>
                        <a:pt x="36" y="20"/>
                        <a:pt x="36" y="20"/>
                      </a:cubicBezTo>
                      <a:cubicBezTo>
                        <a:pt x="40" y="15"/>
                        <a:pt x="40" y="15"/>
                        <a:pt x="40" y="15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2" y="1"/>
                        <a:pt x="42" y="1"/>
                        <a:pt x="42" y="1"/>
                      </a:cubicBezTo>
                      <a:cubicBezTo>
                        <a:pt x="36" y="7"/>
                        <a:pt x="36" y="7"/>
                        <a:pt x="36" y="7"/>
                      </a:cubicBezTo>
                      <a:cubicBezTo>
                        <a:pt x="36" y="0"/>
                        <a:pt x="36" y="0"/>
                        <a:pt x="36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26" y="1"/>
                        <a:pt x="26" y="1"/>
                        <a:pt x="26" y="1"/>
                      </a:cubicBezTo>
                      <a:cubicBezTo>
                        <a:pt x="23" y="3"/>
                        <a:pt x="23" y="3"/>
                        <a:pt x="23" y="3"/>
                      </a:cubicBezTo>
                      <a:cubicBezTo>
                        <a:pt x="32" y="12"/>
                        <a:pt x="32" y="12"/>
                        <a:pt x="32" y="12"/>
                      </a:cubicBezTo>
                      <a:cubicBezTo>
                        <a:pt x="32" y="14"/>
                        <a:pt x="32" y="14"/>
                        <a:pt x="32" y="14"/>
                      </a:cubicBezTo>
                      <a:cubicBezTo>
                        <a:pt x="30" y="12"/>
                        <a:pt x="30" y="12"/>
                        <a:pt x="30" y="12"/>
                      </a:cubicBezTo>
                      <a:cubicBezTo>
                        <a:pt x="27" y="15"/>
                        <a:pt x="27" y="15"/>
                        <a:pt x="27" y="15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2" y="23"/>
                        <a:pt x="32" y="23"/>
                        <a:pt x="32" y="23"/>
                      </a:cubicBezTo>
                      <a:cubicBezTo>
                        <a:pt x="30" y="24"/>
                        <a:pt x="29" y="24"/>
                        <a:pt x="28" y="25"/>
                      </a:cubicBezTo>
                      <a:cubicBezTo>
                        <a:pt x="25" y="22"/>
                        <a:pt x="25" y="22"/>
                        <a:pt x="25" y="22"/>
                      </a:cubicBezTo>
                      <a:cubicBezTo>
                        <a:pt x="25" y="16"/>
                        <a:pt x="25" y="16"/>
                        <a:pt x="25" y="16"/>
                      </a:cubicBezTo>
                      <a:cubicBezTo>
                        <a:pt x="21" y="16"/>
                        <a:pt x="21" y="16"/>
                        <a:pt x="21" y="16"/>
                      </a:cubicBezTo>
                      <a:cubicBezTo>
                        <a:pt x="21" y="19"/>
                        <a:pt x="21" y="19"/>
                        <a:pt x="21" y="19"/>
                      </a:cubicBezTo>
                      <a:cubicBezTo>
                        <a:pt x="20" y="17"/>
                        <a:pt x="20" y="17"/>
                        <a:pt x="20" y="17"/>
                      </a:cubicBezTo>
                      <a:cubicBezTo>
                        <a:pt x="20" y="5"/>
                        <a:pt x="20" y="5"/>
                        <a:pt x="20" y="5"/>
                      </a:cubicBezTo>
                      <a:cubicBezTo>
                        <a:pt x="16" y="5"/>
                        <a:pt x="16" y="5"/>
                        <a:pt x="16" y="5"/>
                      </a:cubicBezTo>
                      <a:cubicBezTo>
                        <a:pt x="16" y="13"/>
                        <a:pt x="16" y="13"/>
                        <a:pt x="16" y="13"/>
                      </a:cubicBezTo>
                      <a:cubicBezTo>
                        <a:pt x="11" y="8"/>
                        <a:pt x="11" y="8"/>
                        <a:pt x="11" y="8"/>
                      </a:cubicBezTo>
                      <a:cubicBezTo>
                        <a:pt x="8" y="11"/>
                        <a:pt x="8" y="11"/>
                        <a:pt x="8" y="11"/>
                      </a:cubicBezTo>
                      <a:cubicBezTo>
                        <a:pt x="13" y="16"/>
                        <a:pt x="13" y="16"/>
                        <a:pt x="13" y="16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5" y="20"/>
                        <a:pt x="5" y="20"/>
                        <a:pt x="5" y="20"/>
                      </a:cubicBezTo>
                      <a:cubicBezTo>
                        <a:pt x="17" y="20"/>
                        <a:pt x="17" y="20"/>
                        <a:pt x="17" y="20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21"/>
                        <a:pt x="16" y="21"/>
                        <a:pt x="16" y="21"/>
                      </a:cubicBezTo>
                      <a:cubicBezTo>
                        <a:pt x="16" y="25"/>
                        <a:pt x="16" y="25"/>
                        <a:pt x="16" y="25"/>
                      </a:cubicBezTo>
                      <a:cubicBezTo>
                        <a:pt x="22" y="25"/>
                        <a:pt x="22" y="25"/>
                        <a:pt x="22" y="25"/>
                      </a:cubicBezTo>
                      <a:cubicBezTo>
                        <a:pt x="25" y="28"/>
                        <a:pt x="25" y="28"/>
                        <a:pt x="25" y="28"/>
                      </a:cubicBezTo>
                      <a:cubicBezTo>
                        <a:pt x="24" y="29"/>
                        <a:pt x="24" y="30"/>
                        <a:pt x="23" y="32"/>
                      </a:cubicBezTo>
                      <a:cubicBezTo>
                        <a:pt x="20" y="32"/>
                        <a:pt x="20" y="32"/>
                        <a:pt x="20" y="32"/>
                      </a:cubicBezTo>
                      <a:cubicBezTo>
                        <a:pt x="15" y="27"/>
                        <a:pt x="15" y="27"/>
                        <a:pt x="15" y="27"/>
                      </a:cubicBezTo>
                      <a:cubicBezTo>
                        <a:pt x="12" y="30"/>
                        <a:pt x="12" y="30"/>
                        <a:pt x="12" y="30"/>
                      </a:cubicBezTo>
                      <a:cubicBezTo>
                        <a:pt x="14" y="32"/>
                        <a:pt x="14" y="32"/>
                        <a:pt x="14" y="32"/>
                      </a:cubicBezTo>
                      <a:cubicBezTo>
                        <a:pt x="12" y="32"/>
                        <a:pt x="12" y="32"/>
                        <a:pt x="12" y="32"/>
                      </a:cubicBezTo>
                      <a:cubicBezTo>
                        <a:pt x="3" y="23"/>
                        <a:pt x="3" y="23"/>
                        <a:pt x="3" y="23"/>
                      </a:cubicBezTo>
                      <a:cubicBezTo>
                        <a:pt x="1" y="26"/>
                        <a:pt x="1" y="26"/>
                        <a:pt x="1" y="26"/>
                      </a:cubicBezTo>
                      <a:cubicBezTo>
                        <a:pt x="7" y="32"/>
                        <a:pt x="7" y="32"/>
                        <a:pt x="7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7" y="36"/>
                        <a:pt x="7" y="36"/>
                        <a:pt x="7" y="36"/>
                      </a:cubicBezTo>
                      <a:cubicBezTo>
                        <a:pt x="1" y="42"/>
                        <a:pt x="1" y="42"/>
                        <a:pt x="1" y="42"/>
                      </a:cubicBezTo>
                      <a:cubicBezTo>
                        <a:pt x="3" y="44"/>
                        <a:pt x="3" y="44"/>
                        <a:pt x="3" y="44"/>
                      </a:cubicBezTo>
                      <a:cubicBezTo>
                        <a:pt x="12" y="36"/>
                        <a:pt x="12" y="36"/>
                        <a:pt x="12" y="36"/>
                      </a:cubicBezTo>
                      <a:cubicBezTo>
                        <a:pt x="14" y="36"/>
                        <a:pt x="14" y="36"/>
                        <a:pt x="14" y="36"/>
                      </a:cubicBezTo>
                      <a:cubicBezTo>
                        <a:pt x="12" y="38"/>
                        <a:pt x="12" y="38"/>
                        <a:pt x="12" y="38"/>
                      </a:cubicBezTo>
                      <a:cubicBezTo>
                        <a:pt x="15" y="40"/>
                        <a:pt x="15" y="40"/>
                        <a:pt x="15" y="40"/>
                      </a:cubicBezTo>
                      <a:cubicBezTo>
                        <a:pt x="20" y="36"/>
                        <a:pt x="20" y="36"/>
                        <a:pt x="20" y="36"/>
                      </a:cubicBezTo>
                      <a:cubicBezTo>
                        <a:pt x="23" y="36"/>
                        <a:pt x="23" y="36"/>
                        <a:pt x="23" y="36"/>
                      </a:cubicBezTo>
                      <a:cubicBezTo>
                        <a:pt x="24" y="37"/>
                        <a:pt x="24" y="38"/>
                        <a:pt x="25" y="40"/>
                      </a:cubicBezTo>
                      <a:cubicBezTo>
                        <a:pt x="22" y="42"/>
                        <a:pt x="22" y="42"/>
                        <a:pt x="22" y="42"/>
                      </a:cubicBezTo>
                      <a:cubicBezTo>
                        <a:pt x="16" y="42"/>
                        <a:pt x="16" y="42"/>
                        <a:pt x="16" y="42"/>
                      </a:cubicBezTo>
                      <a:cubicBezTo>
                        <a:pt x="16" y="46"/>
                        <a:pt x="16" y="46"/>
                        <a:pt x="16" y="46"/>
                      </a:cubicBezTo>
                      <a:cubicBezTo>
                        <a:pt x="19" y="46"/>
                        <a:pt x="19" y="46"/>
                        <a:pt x="19" y="46"/>
                      </a:cubicBezTo>
                      <a:cubicBezTo>
                        <a:pt x="17" y="48"/>
                        <a:pt x="17" y="48"/>
                        <a:pt x="17" y="48"/>
                      </a:cubicBezTo>
                      <a:cubicBezTo>
                        <a:pt x="5" y="48"/>
                        <a:pt x="5" y="48"/>
                        <a:pt x="5" y="48"/>
                      </a:cubicBezTo>
                      <a:cubicBezTo>
                        <a:pt x="5" y="52"/>
                        <a:pt x="5" y="52"/>
                        <a:pt x="5" y="52"/>
                      </a:cubicBezTo>
                      <a:cubicBezTo>
                        <a:pt x="13" y="52"/>
                        <a:pt x="13" y="52"/>
                        <a:pt x="13" y="52"/>
                      </a:cubicBezTo>
                      <a:cubicBezTo>
                        <a:pt x="8" y="56"/>
                        <a:pt x="8" y="56"/>
                        <a:pt x="8" y="56"/>
                      </a:cubicBezTo>
                      <a:cubicBezTo>
                        <a:pt x="11" y="59"/>
                        <a:pt x="11" y="59"/>
                        <a:pt x="11" y="59"/>
                      </a:cubicBezTo>
                      <a:cubicBezTo>
                        <a:pt x="16" y="54"/>
                        <a:pt x="16" y="54"/>
                        <a:pt x="16" y="54"/>
                      </a:cubicBezTo>
                      <a:cubicBezTo>
                        <a:pt x="16" y="63"/>
                        <a:pt x="16" y="63"/>
                        <a:pt x="16" y="63"/>
                      </a:cubicBezTo>
                      <a:cubicBezTo>
                        <a:pt x="20" y="63"/>
                        <a:pt x="20" y="63"/>
                        <a:pt x="20" y="63"/>
                      </a:cubicBezTo>
                      <a:cubicBezTo>
                        <a:pt x="20" y="50"/>
                        <a:pt x="20" y="50"/>
                        <a:pt x="20" y="50"/>
                      </a:cubicBezTo>
                      <a:cubicBezTo>
                        <a:pt x="21" y="49"/>
                        <a:pt x="21" y="49"/>
                        <a:pt x="21" y="49"/>
                      </a:cubicBezTo>
                      <a:cubicBezTo>
                        <a:pt x="21" y="52"/>
                        <a:pt x="21" y="52"/>
                        <a:pt x="21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45"/>
                        <a:pt x="25" y="45"/>
                        <a:pt x="25" y="45"/>
                      </a:cubicBezTo>
                      <a:cubicBezTo>
                        <a:pt x="28" y="42"/>
                        <a:pt x="28" y="42"/>
                        <a:pt x="28" y="42"/>
                      </a:cubicBezTo>
                      <a:cubicBezTo>
                        <a:pt x="29" y="43"/>
                        <a:pt x="30" y="44"/>
                        <a:pt x="32" y="44"/>
                      </a:cubicBezTo>
                      <a:cubicBezTo>
                        <a:pt x="32" y="48"/>
                        <a:pt x="32" y="48"/>
                        <a:pt x="32" y="48"/>
                      </a:cubicBezTo>
                      <a:cubicBezTo>
                        <a:pt x="27" y="53"/>
                        <a:pt x="27" y="53"/>
                        <a:pt x="27" y="53"/>
                      </a:cubicBezTo>
                      <a:cubicBezTo>
                        <a:pt x="30" y="55"/>
                        <a:pt x="30" y="55"/>
                        <a:pt x="30" y="55"/>
                      </a:cubicBezTo>
                      <a:cubicBezTo>
                        <a:pt x="32" y="53"/>
                        <a:pt x="32" y="53"/>
                        <a:pt x="32" y="53"/>
                      </a:cubicBezTo>
                      <a:cubicBezTo>
                        <a:pt x="32" y="55"/>
                        <a:pt x="32" y="55"/>
                        <a:pt x="32" y="55"/>
                      </a:cubicBezTo>
                      <a:cubicBezTo>
                        <a:pt x="23" y="64"/>
                        <a:pt x="23" y="64"/>
                        <a:pt x="23" y="64"/>
                      </a:cubicBezTo>
                      <a:cubicBezTo>
                        <a:pt x="26" y="67"/>
                        <a:pt x="26" y="67"/>
                        <a:pt x="26" y="67"/>
                      </a:cubicBezTo>
                      <a:cubicBezTo>
                        <a:pt x="32" y="61"/>
                        <a:pt x="32" y="61"/>
                        <a:pt x="32" y="61"/>
                      </a:cubicBezTo>
                      <a:cubicBezTo>
                        <a:pt x="32" y="68"/>
                        <a:pt x="32" y="68"/>
                        <a:pt x="32" y="68"/>
                      </a:cubicBezTo>
                      <a:cubicBezTo>
                        <a:pt x="36" y="68"/>
                        <a:pt x="36" y="68"/>
                        <a:pt x="36" y="68"/>
                      </a:cubicBezTo>
                      <a:cubicBezTo>
                        <a:pt x="36" y="61"/>
                        <a:pt x="36" y="61"/>
                        <a:pt x="36" y="61"/>
                      </a:cubicBezTo>
                      <a:cubicBezTo>
                        <a:pt x="42" y="67"/>
                        <a:pt x="42" y="67"/>
                        <a:pt x="42" y="67"/>
                      </a:cubicBezTo>
                      <a:cubicBezTo>
                        <a:pt x="44" y="64"/>
                        <a:pt x="44" y="64"/>
                        <a:pt x="44" y="64"/>
                      </a:cubicBezTo>
                      <a:cubicBezTo>
                        <a:pt x="36" y="55"/>
                        <a:pt x="36" y="55"/>
                        <a:pt x="36" y="55"/>
                      </a:cubicBezTo>
                      <a:cubicBezTo>
                        <a:pt x="36" y="53"/>
                        <a:pt x="36" y="53"/>
                        <a:pt x="36" y="53"/>
                      </a:cubicBezTo>
                      <a:cubicBezTo>
                        <a:pt x="38" y="55"/>
                        <a:pt x="38" y="55"/>
                        <a:pt x="38" y="55"/>
                      </a:cubicBezTo>
                      <a:cubicBezTo>
                        <a:pt x="40" y="53"/>
                        <a:pt x="40" y="53"/>
                        <a:pt x="40" y="53"/>
                      </a:cubicBezTo>
                      <a:cubicBezTo>
                        <a:pt x="36" y="48"/>
                        <a:pt x="36" y="48"/>
                        <a:pt x="36" y="48"/>
                      </a:cubicBezTo>
                      <a:cubicBezTo>
                        <a:pt x="36" y="44"/>
                        <a:pt x="36" y="44"/>
                        <a:pt x="36" y="44"/>
                      </a:cubicBezTo>
                      <a:cubicBezTo>
                        <a:pt x="37" y="44"/>
                        <a:pt x="38" y="43"/>
                        <a:pt x="40" y="42"/>
                      </a:cubicBezTo>
                      <a:cubicBezTo>
                        <a:pt x="42" y="45"/>
                        <a:pt x="42" y="45"/>
                        <a:pt x="42" y="45"/>
                      </a:cubicBezTo>
                      <a:cubicBezTo>
                        <a:pt x="42" y="52"/>
                        <a:pt x="42" y="52"/>
                        <a:pt x="42" y="52"/>
                      </a:cubicBezTo>
                      <a:cubicBezTo>
                        <a:pt x="46" y="52"/>
                        <a:pt x="46" y="52"/>
                        <a:pt x="46" y="52"/>
                      </a:cubicBezTo>
                      <a:cubicBezTo>
                        <a:pt x="46" y="49"/>
                        <a:pt x="46" y="49"/>
                        <a:pt x="46" y="49"/>
                      </a:cubicBezTo>
                      <a:cubicBezTo>
                        <a:pt x="48" y="50"/>
                        <a:pt x="48" y="50"/>
                        <a:pt x="48" y="50"/>
                      </a:cubicBezTo>
                      <a:cubicBezTo>
                        <a:pt x="48" y="63"/>
                        <a:pt x="48" y="63"/>
                        <a:pt x="48" y="63"/>
                      </a:cubicBezTo>
                      <a:cubicBezTo>
                        <a:pt x="52" y="63"/>
                        <a:pt x="52" y="63"/>
                        <a:pt x="52" y="63"/>
                      </a:cubicBezTo>
                      <a:cubicBezTo>
                        <a:pt x="52" y="54"/>
                        <a:pt x="52" y="54"/>
                        <a:pt x="52" y="54"/>
                      </a:cubicBezTo>
                      <a:cubicBezTo>
                        <a:pt x="56" y="59"/>
                        <a:pt x="56" y="59"/>
                        <a:pt x="56" y="59"/>
                      </a:cubicBezTo>
                      <a:cubicBezTo>
                        <a:pt x="59" y="56"/>
                        <a:pt x="59" y="56"/>
                        <a:pt x="59" y="56"/>
                      </a:cubicBezTo>
                      <a:cubicBezTo>
                        <a:pt x="54" y="52"/>
                        <a:pt x="54" y="52"/>
                        <a:pt x="54" y="52"/>
                      </a:cubicBezTo>
                      <a:cubicBezTo>
                        <a:pt x="63" y="52"/>
                        <a:pt x="63" y="52"/>
                        <a:pt x="63" y="52"/>
                      </a:cubicBezTo>
                      <a:cubicBezTo>
                        <a:pt x="63" y="48"/>
                        <a:pt x="63" y="48"/>
                        <a:pt x="63" y="48"/>
                      </a:cubicBezTo>
                      <a:cubicBezTo>
                        <a:pt x="50" y="48"/>
                        <a:pt x="50" y="48"/>
                        <a:pt x="50" y="48"/>
                      </a:cubicBezTo>
                      <a:cubicBezTo>
                        <a:pt x="49" y="46"/>
                        <a:pt x="49" y="46"/>
                        <a:pt x="49" y="46"/>
                      </a:cubicBezTo>
                      <a:cubicBezTo>
                        <a:pt x="52" y="46"/>
                        <a:pt x="52" y="46"/>
                        <a:pt x="52" y="46"/>
                      </a:cubicBezTo>
                      <a:cubicBezTo>
                        <a:pt x="52" y="42"/>
                        <a:pt x="52" y="42"/>
                        <a:pt x="52" y="42"/>
                      </a:cubicBezTo>
                      <a:cubicBezTo>
                        <a:pt x="45" y="42"/>
                        <a:pt x="45" y="42"/>
                        <a:pt x="45" y="42"/>
                      </a:cubicBezTo>
                      <a:cubicBezTo>
                        <a:pt x="42" y="40"/>
                        <a:pt x="42" y="40"/>
                        <a:pt x="42" y="40"/>
                      </a:cubicBezTo>
                      <a:cubicBezTo>
                        <a:pt x="43" y="38"/>
                        <a:pt x="44" y="37"/>
                        <a:pt x="44" y="36"/>
                      </a:cubicBezTo>
                      <a:cubicBezTo>
                        <a:pt x="48" y="36"/>
                        <a:pt x="48" y="36"/>
                        <a:pt x="48" y="36"/>
                      </a:cubicBezTo>
                      <a:cubicBezTo>
                        <a:pt x="53" y="40"/>
                        <a:pt x="53" y="40"/>
                        <a:pt x="53" y="40"/>
                      </a:cubicBezTo>
                      <a:cubicBezTo>
                        <a:pt x="55" y="38"/>
                        <a:pt x="55" y="38"/>
                        <a:pt x="55" y="38"/>
                      </a:cubicBezTo>
                      <a:cubicBezTo>
                        <a:pt x="53" y="36"/>
                        <a:pt x="53" y="36"/>
                        <a:pt x="53" y="36"/>
                      </a:cubicBezTo>
                      <a:cubicBezTo>
                        <a:pt x="55" y="36"/>
                        <a:pt x="55" y="36"/>
                        <a:pt x="55" y="36"/>
                      </a:cubicBezTo>
                      <a:cubicBezTo>
                        <a:pt x="64" y="44"/>
                        <a:pt x="64" y="44"/>
                        <a:pt x="64" y="44"/>
                      </a:cubicBezTo>
                      <a:cubicBezTo>
                        <a:pt x="67" y="42"/>
                        <a:pt x="67" y="42"/>
                        <a:pt x="67" y="42"/>
                      </a:cubicBezTo>
                      <a:cubicBezTo>
                        <a:pt x="61" y="36"/>
                        <a:pt x="61" y="36"/>
                        <a:pt x="61" y="36"/>
                      </a:cubicBezTo>
                      <a:cubicBezTo>
                        <a:pt x="68" y="36"/>
                        <a:pt x="68" y="36"/>
                        <a:pt x="68" y="36"/>
                      </a:cubicBezTo>
                      <a:lnTo>
                        <a:pt x="68" y="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Freeform: Shape 134"/>
                <p:cNvSpPr>
                  <a:spLocks/>
                </p:cNvSpPr>
                <p:nvPr/>
              </p:nvSpPr>
              <p:spPr bwMode="auto">
                <a:xfrm>
                  <a:off x="2582838" y="2159700"/>
                  <a:ext cx="344341" cy="401935"/>
                </a:xfrm>
                <a:custGeom>
                  <a:avLst/>
                  <a:gdLst>
                    <a:gd name="T0" fmla="*/ 73 w 78"/>
                    <a:gd name="T1" fmla="*/ 84 h 91"/>
                    <a:gd name="T2" fmla="*/ 78 w 78"/>
                    <a:gd name="T3" fmla="*/ 16 h 91"/>
                    <a:gd name="T4" fmla="*/ 66 w 78"/>
                    <a:gd name="T5" fmla="*/ 12 h 91"/>
                    <a:gd name="T6" fmla="*/ 77 w 78"/>
                    <a:gd name="T7" fmla="*/ 1 h 91"/>
                    <a:gd name="T8" fmla="*/ 65 w 78"/>
                    <a:gd name="T9" fmla="*/ 7 h 91"/>
                    <a:gd name="T10" fmla="*/ 71 w 78"/>
                    <a:gd name="T11" fmla="*/ 23 h 91"/>
                    <a:gd name="T12" fmla="*/ 65 w 78"/>
                    <a:gd name="T13" fmla="*/ 63 h 91"/>
                    <a:gd name="T14" fmla="*/ 70 w 78"/>
                    <a:gd name="T15" fmla="*/ 74 h 91"/>
                    <a:gd name="T16" fmla="*/ 65 w 78"/>
                    <a:gd name="T17" fmla="*/ 91 h 91"/>
                    <a:gd name="T18" fmla="*/ 65 w 78"/>
                    <a:gd name="T19" fmla="*/ 7 h 91"/>
                    <a:gd name="T20" fmla="*/ 60 w 78"/>
                    <a:gd name="T21" fmla="*/ 8 h 91"/>
                    <a:gd name="T22" fmla="*/ 50 w 78"/>
                    <a:gd name="T23" fmla="*/ 4 h 91"/>
                    <a:gd name="T24" fmla="*/ 53 w 78"/>
                    <a:gd name="T25" fmla="*/ 12 h 91"/>
                    <a:gd name="T26" fmla="*/ 50 w 78"/>
                    <a:gd name="T27" fmla="*/ 16 h 91"/>
                    <a:gd name="T28" fmla="*/ 65 w 78"/>
                    <a:gd name="T29" fmla="*/ 23 h 91"/>
                    <a:gd name="T30" fmla="*/ 50 w 78"/>
                    <a:gd name="T31" fmla="*/ 84 h 91"/>
                    <a:gd name="T32" fmla="*/ 63 w 78"/>
                    <a:gd name="T33" fmla="*/ 91 h 91"/>
                    <a:gd name="T34" fmla="*/ 65 w 78"/>
                    <a:gd name="T35" fmla="*/ 78 h 91"/>
                    <a:gd name="T36" fmla="*/ 61 w 78"/>
                    <a:gd name="T37" fmla="*/ 74 h 91"/>
                    <a:gd name="T38" fmla="*/ 65 w 78"/>
                    <a:gd name="T39" fmla="*/ 69 h 91"/>
                    <a:gd name="T40" fmla="*/ 65 w 78"/>
                    <a:gd name="T41" fmla="*/ 63 h 91"/>
                    <a:gd name="T42" fmla="*/ 50 w 78"/>
                    <a:gd name="T43" fmla="*/ 69 h 91"/>
                    <a:gd name="T44" fmla="*/ 55 w 78"/>
                    <a:gd name="T45" fmla="*/ 74 h 91"/>
                    <a:gd name="T46" fmla="*/ 50 w 78"/>
                    <a:gd name="T47" fmla="*/ 78 h 91"/>
                    <a:gd name="T48" fmla="*/ 50 w 78"/>
                    <a:gd name="T49" fmla="*/ 84 h 91"/>
                    <a:gd name="T50" fmla="*/ 46 w 78"/>
                    <a:gd name="T51" fmla="*/ 0 h 91"/>
                    <a:gd name="T52" fmla="*/ 43 w 78"/>
                    <a:gd name="T53" fmla="*/ 4 h 91"/>
                    <a:gd name="T54" fmla="*/ 50 w 78"/>
                    <a:gd name="T55" fmla="*/ 4 h 91"/>
                    <a:gd name="T56" fmla="*/ 39 w 78"/>
                    <a:gd name="T57" fmla="*/ 16 h 91"/>
                    <a:gd name="T58" fmla="*/ 50 w 78"/>
                    <a:gd name="T59" fmla="*/ 23 h 91"/>
                    <a:gd name="T60" fmla="*/ 39 w 78"/>
                    <a:gd name="T61" fmla="*/ 84 h 91"/>
                    <a:gd name="T62" fmla="*/ 50 w 78"/>
                    <a:gd name="T63" fmla="*/ 78 h 91"/>
                    <a:gd name="T64" fmla="*/ 50 w 78"/>
                    <a:gd name="T65" fmla="*/ 69 h 91"/>
                    <a:gd name="T66" fmla="*/ 39 w 78"/>
                    <a:gd name="T67" fmla="*/ 63 h 91"/>
                    <a:gd name="T68" fmla="*/ 39 w 78"/>
                    <a:gd name="T69" fmla="*/ 16 h 91"/>
                    <a:gd name="T70" fmla="*/ 0 w 78"/>
                    <a:gd name="T71" fmla="*/ 84 h 91"/>
                    <a:gd name="T72" fmla="*/ 6 w 78"/>
                    <a:gd name="T73" fmla="*/ 91 h 91"/>
                    <a:gd name="T74" fmla="*/ 16 w 78"/>
                    <a:gd name="T75" fmla="*/ 84 h 91"/>
                    <a:gd name="T76" fmla="*/ 39 w 78"/>
                    <a:gd name="T77" fmla="*/ 63 h 91"/>
                    <a:gd name="T78" fmla="*/ 7 w 78"/>
                    <a:gd name="T79" fmla="*/ 23 h 91"/>
                    <a:gd name="T80" fmla="*/ 39 w 78"/>
                    <a:gd name="T81" fmla="*/ 23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78" h="91">
                      <a:moveTo>
                        <a:pt x="73" y="91"/>
                      </a:moveTo>
                      <a:cubicBezTo>
                        <a:pt x="73" y="84"/>
                        <a:pt x="73" y="84"/>
                        <a:pt x="73" y="84"/>
                      </a:cubicBezTo>
                      <a:cubicBezTo>
                        <a:pt x="78" y="84"/>
                        <a:pt x="78" y="84"/>
                        <a:pt x="78" y="84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67" y="16"/>
                        <a:pt x="67" y="16"/>
                        <a:pt x="67" y="16"/>
                      </a:cubicBezTo>
                      <a:cubicBezTo>
                        <a:pt x="67" y="15"/>
                        <a:pt x="67" y="13"/>
                        <a:pt x="66" y="12"/>
                      </a:cubicBezTo>
                      <a:cubicBezTo>
                        <a:pt x="77" y="4"/>
                        <a:pt x="77" y="4"/>
                        <a:pt x="77" y="4"/>
                      </a:cubicBezTo>
                      <a:cubicBezTo>
                        <a:pt x="78" y="3"/>
                        <a:pt x="78" y="2"/>
                        <a:pt x="77" y="1"/>
                      </a:cubicBezTo>
                      <a:cubicBezTo>
                        <a:pt x="76" y="0"/>
                        <a:pt x="75" y="0"/>
                        <a:pt x="74" y="0"/>
                      </a:cubicBezTo>
                      <a:cubicBezTo>
                        <a:pt x="65" y="7"/>
                        <a:pt x="65" y="7"/>
                        <a:pt x="65" y="7"/>
                      </a:cubicBezTo>
                      <a:cubicBezTo>
                        <a:pt x="65" y="23"/>
                        <a:pt x="65" y="23"/>
                        <a:pt x="65" y="23"/>
                      </a:cubicBezTo>
                      <a:cubicBezTo>
                        <a:pt x="71" y="23"/>
                        <a:pt x="71" y="23"/>
                        <a:pt x="71" y="23"/>
                      </a:cubicBezTo>
                      <a:cubicBezTo>
                        <a:pt x="71" y="63"/>
                        <a:pt x="71" y="63"/>
                        <a:pt x="71" y="63"/>
                      </a:cubicBezTo>
                      <a:cubicBezTo>
                        <a:pt x="65" y="63"/>
                        <a:pt x="65" y="63"/>
                        <a:pt x="65" y="63"/>
                      </a:cubicBezTo>
                      <a:cubicBezTo>
                        <a:pt x="65" y="69"/>
                        <a:pt x="65" y="69"/>
                        <a:pt x="65" y="69"/>
                      </a:cubicBezTo>
                      <a:cubicBezTo>
                        <a:pt x="68" y="69"/>
                        <a:pt x="70" y="71"/>
                        <a:pt x="70" y="74"/>
                      </a:cubicBezTo>
                      <a:cubicBezTo>
                        <a:pt x="70" y="76"/>
                        <a:pt x="68" y="78"/>
                        <a:pt x="65" y="78"/>
                      </a:cubicBezTo>
                      <a:cubicBezTo>
                        <a:pt x="65" y="91"/>
                        <a:pt x="65" y="91"/>
                        <a:pt x="65" y="91"/>
                      </a:cubicBezTo>
                      <a:lnTo>
                        <a:pt x="73" y="91"/>
                      </a:lnTo>
                      <a:close/>
                      <a:moveTo>
                        <a:pt x="65" y="7"/>
                      </a:moveTo>
                      <a:cubicBezTo>
                        <a:pt x="63" y="9"/>
                        <a:pt x="63" y="9"/>
                        <a:pt x="63" y="9"/>
                      </a:cubicBezTo>
                      <a:cubicBezTo>
                        <a:pt x="62" y="9"/>
                        <a:pt x="61" y="8"/>
                        <a:pt x="60" y="8"/>
                      </a:cubicBezTo>
                      <a:cubicBezTo>
                        <a:pt x="59" y="8"/>
                        <a:pt x="58" y="9"/>
                        <a:pt x="57" y="9"/>
                      </a:cubicBezTo>
                      <a:cubicBezTo>
                        <a:pt x="50" y="4"/>
                        <a:pt x="50" y="4"/>
                        <a:pt x="50" y="4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3" y="12"/>
                        <a:pt x="53" y="12"/>
                        <a:pt x="53" y="12"/>
                      </a:cubicBezTo>
                      <a:cubicBezTo>
                        <a:pt x="52" y="13"/>
                        <a:pt x="52" y="15"/>
                        <a:pt x="52" y="1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23"/>
                        <a:pt x="50" y="23"/>
                        <a:pt x="50" y="23"/>
                      </a:cubicBezTo>
                      <a:cubicBezTo>
                        <a:pt x="65" y="23"/>
                        <a:pt x="65" y="23"/>
                        <a:pt x="65" y="23"/>
                      </a:cubicBezTo>
                      <a:cubicBezTo>
                        <a:pt x="65" y="7"/>
                        <a:pt x="65" y="7"/>
                        <a:pt x="65" y="7"/>
                      </a:cubicBezTo>
                      <a:close/>
                      <a:moveTo>
                        <a:pt x="50" y="84"/>
                      </a:moveTo>
                      <a:cubicBezTo>
                        <a:pt x="63" y="84"/>
                        <a:pt x="63" y="84"/>
                        <a:pt x="63" y="84"/>
                      </a:cubicBezTo>
                      <a:cubicBezTo>
                        <a:pt x="63" y="91"/>
                        <a:pt x="63" y="91"/>
                        <a:pt x="63" y="91"/>
                      </a:cubicBezTo>
                      <a:cubicBezTo>
                        <a:pt x="65" y="91"/>
                        <a:pt x="65" y="91"/>
                        <a:pt x="65" y="91"/>
                      </a:cubicBezTo>
                      <a:cubicBezTo>
                        <a:pt x="65" y="78"/>
                        <a:pt x="65" y="78"/>
                        <a:pt x="65" y="78"/>
                      </a:cubicBezTo>
                      <a:cubicBezTo>
                        <a:pt x="65" y="78"/>
                        <a:pt x="65" y="78"/>
                        <a:pt x="65" y="78"/>
                      </a:cubicBezTo>
                      <a:cubicBezTo>
                        <a:pt x="63" y="78"/>
                        <a:pt x="61" y="76"/>
                        <a:pt x="61" y="74"/>
                      </a:cubicBezTo>
                      <a:cubicBezTo>
                        <a:pt x="61" y="74"/>
                        <a:pt x="61" y="74"/>
                        <a:pt x="61" y="74"/>
                      </a:cubicBezTo>
                      <a:cubicBezTo>
                        <a:pt x="61" y="71"/>
                        <a:pt x="63" y="69"/>
                        <a:pt x="65" y="69"/>
                      </a:cubicBezTo>
                      <a:cubicBezTo>
                        <a:pt x="65" y="69"/>
                        <a:pt x="65" y="69"/>
                        <a:pt x="65" y="69"/>
                      </a:cubicBezTo>
                      <a:cubicBezTo>
                        <a:pt x="65" y="63"/>
                        <a:pt x="65" y="63"/>
                        <a:pt x="65" y="63"/>
                      </a:cubicBezTo>
                      <a:cubicBezTo>
                        <a:pt x="50" y="63"/>
                        <a:pt x="50" y="63"/>
                        <a:pt x="50" y="63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53" y="69"/>
                        <a:pt x="55" y="71"/>
                        <a:pt x="55" y="74"/>
                      </a:cubicBezTo>
                      <a:cubicBezTo>
                        <a:pt x="55" y="76"/>
                        <a:pt x="53" y="78"/>
                        <a:pt x="50" y="78"/>
                      </a:cubicBezTo>
                      <a:cubicBezTo>
                        <a:pt x="50" y="78"/>
                        <a:pt x="50" y="78"/>
                        <a:pt x="50" y="78"/>
                      </a:cubicBezTo>
                      <a:cubicBezTo>
                        <a:pt x="50" y="78"/>
                        <a:pt x="50" y="78"/>
                        <a:pt x="50" y="78"/>
                      </a:cubicBezTo>
                      <a:lnTo>
                        <a:pt x="50" y="84"/>
                      </a:lnTo>
                      <a:close/>
                      <a:moveTo>
                        <a:pt x="50" y="4"/>
                      </a:move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5" y="0"/>
                        <a:pt x="43" y="0"/>
                        <a:pt x="42" y="1"/>
                      </a:cubicBezTo>
                      <a:cubicBezTo>
                        <a:pt x="42" y="2"/>
                        <a:pt x="42" y="3"/>
                        <a:pt x="43" y="4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4"/>
                        <a:pt x="50" y="4"/>
                        <a:pt x="50" y="4"/>
                      </a:cubicBezTo>
                      <a:close/>
                      <a:moveTo>
                        <a:pt x="50" y="16"/>
                      </a:moveTo>
                      <a:cubicBezTo>
                        <a:pt x="39" y="16"/>
                        <a:pt x="39" y="16"/>
                        <a:pt x="39" y="16"/>
                      </a:cubicBezTo>
                      <a:cubicBezTo>
                        <a:pt x="39" y="23"/>
                        <a:pt x="39" y="23"/>
                        <a:pt x="39" y="23"/>
                      </a:cubicBezTo>
                      <a:cubicBezTo>
                        <a:pt x="50" y="23"/>
                        <a:pt x="50" y="23"/>
                        <a:pt x="50" y="23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lose/>
                      <a:moveTo>
                        <a:pt x="39" y="84"/>
                      </a:move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78"/>
                        <a:pt x="50" y="78"/>
                        <a:pt x="50" y="78"/>
                      </a:cubicBezTo>
                      <a:cubicBezTo>
                        <a:pt x="48" y="78"/>
                        <a:pt x="46" y="76"/>
                        <a:pt x="46" y="74"/>
                      </a:cubicBezTo>
                      <a:cubicBezTo>
                        <a:pt x="46" y="71"/>
                        <a:pt x="48" y="69"/>
                        <a:pt x="50" y="69"/>
                      </a:cubicBezTo>
                      <a:cubicBezTo>
                        <a:pt x="50" y="63"/>
                        <a:pt x="50" y="63"/>
                        <a:pt x="50" y="63"/>
                      </a:cubicBezTo>
                      <a:cubicBezTo>
                        <a:pt x="39" y="63"/>
                        <a:pt x="39" y="63"/>
                        <a:pt x="39" y="63"/>
                      </a:cubicBezTo>
                      <a:lnTo>
                        <a:pt x="39" y="84"/>
                      </a:lnTo>
                      <a:close/>
                      <a:moveTo>
                        <a:pt x="39" y="16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84"/>
                        <a:pt x="0" y="84"/>
                        <a:pt x="0" y="84"/>
                      </a:cubicBezTo>
                      <a:cubicBezTo>
                        <a:pt x="6" y="84"/>
                        <a:pt x="6" y="84"/>
                        <a:pt x="6" y="84"/>
                      </a:cubicBezTo>
                      <a:cubicBezTo>
                        <a:pt x="6" y="91"/>
                        <a:pt x="6" y="91"/>
                        <a:pt x="6" y="91"/>
                      </a:cubicBezTo>
                      <a:cubicBezTo>
                        <a:pt x="16" y="91"/>
                        <a:pt x="16" y="91"/>
                        <a:pt x="16" y="91"/>
                      </a:cubicBezTo>
                      <a:cubicBezTo>
                        <a:pt x="16" y="84"/>
                        <a:pt x="16" y="84"/>
                        <a:pt x="16" y="84"/>
                      </a:cubicBezTo>
                      <a:cubicBezTo>
                        <a:pt x="39" y="84"/>
                        <a:pt x="39" y="84"/>
                        <a:pt x="39" y="84"/>
                      </a:cubicBezTo>
                      <a:cubicBezTo>
                        <a:pt x="39" y="63"/>
                        <a:pt x="39" y="63"/>
                        <a:pt x="39" y="63"/>
                      </a:cubicBezTo>
                      <a:cubicBezTo>
                        <a:pt x="7" y="63"/>
                        <a:pt x="7" y="63"/>
                        <a:pt x="7" y="63"/>
                      </a:cubicBezTo>
                      <a:cubicBezTo>
                        <a:pt x="7" y="23"/>
                        <a:pt x="7" y="23"/>
                        <a:pt x="7" y="23"/>
                      </a:cubicBezTo>
                      <a:cubicBezTo>
                        <a:pt x="7" y="23"/>
                        <a:pt x="7" y="23"/>
                        <a:pt x="7" y="23"/>
                      </a:cubicBezTo>
                      <a:cubicBezTo>
                        <a:pt x="39" y="23"/>
                        <a:pt x="39" y="23"/>
                        <a:pt x="39" y="23"/>
                      </a:cubicBezTo>
                      <a:lnTo>
                        <a:pt x="39" y="1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Freeform: Shape 135"/>
                <p:cNvSpPr>
                  <a:spLocks/>
                </p:cNvSpPr>
                <p:nvPr/>
              </p:nvSpPr>
              <p:spPr bwMode="auto">
                <a:xfrm>
                  <a:off x="6110800" y="1687916"/>
                  <a:ext cx="208320" cy="122541"/>
                </a:xfrm>
                <a:custGeom>
                  <a:avLst/>
                  <a:gdLst>
                    <a:gd name="T0" fmla="*/ 170 w 170"/>
                    <a:gd name="T1" fmla="*/ 0 h 100"/>
                    <a:gd name="T2" fmla="*/ 11 w 170"/>
                    <a:gd name="T3" fmla="*/ 0 h 100"/>
                    <a:gd name="T4" fmla="*/ 11 w 170"/>
                    <a:gd name="T5" fmla="*/ 28 h 100"/>
                    <a:gd name="T6" fmla="*/ 0 w 170"/>
                    <a:gd name="T7" fmla="*/ 28 h 100"/>
                    <a:gd name="T8" fmla="*/ 0 w 170"/>
                    <a:gd name="T9" fmla="*/ 72 h 100"/>
                    <a:gd name="T10" fmla="*/ 11 w 170"/>
                    <a:gd name="T11" fmla="*/ 72 h 100"/>
                    <a:gd name="T12" fmla="*/ 11 w 170"/>
                    <a:gd name="T13" fmla="*/ 100 h 100"/>
                    <a:gd name="T14" fmla="*/ 170 w 170"/>
                    <a:gd name="T15" fmla="*/ 100 h 100"/>
                    <a:gd name="T16" fmla="*/ 170 w 170"/>
                    <a:gd name="T17" fmla="*/ 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70" h="100">
                      <a:moveTo>
                        <a:pt x="170" y="0"/>
                      </a:moveTo>
                      <a:lnTo>
                        <a:pt x="11" y="0"/>
                      </a:lnTo>
                      <a:lnTo>
                        <a:pt x="11" y="28"/>
                      </a:lnTo>
                      <a:lnTo>
                        <a:pt x="0" y="28"/>
                      </a:lnTo>
                      <a:lnTo>
                        <a:pt x="0" y="72"/>
                      </a:lnTo>
                      <a:lnTo>
                        <a:pt x="11" y="72"/>
                      </a:lnTo>
                      <a:lnTo>
                        <a:pt x="11" y="100"/>
                      </a:lnTo>
                      <a:lnTo>
                        <a:pt x="170" y="100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Oval 136"/>
                <p:cNvSpPr>
                  <a:spLocks/>
                </p:cNvSpPr>
                <p:nvPr/>
              </p:nvSpPr>
              <p:spPr bwMode="auto">
                <a:xfrm>
                  <a:off x="5983357" y="1709973"/>
                  <a:ext cx="66172" cy="66172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Freeform: Shape 137"/>
                <p:cNvSpPr>
                  <a:spLocks/>
                </p:cNvSpPr>
                <p:nvPr/>
              </p:nvSpPr>
              <p:spPr bwMode="auto">
                <a:xfrm>
                  <a:off x="5925763" y="1660957"/>
                  <a:ext cx="176459" cy="330861"/>
                </a:xfrm>
                <a:custGeom>
                  <a:avLst/>
                  <a:gdLst>
                    <a:gd name="T0" fmla="*/ 20 w 40"/>
                    <a:gd name="T1" fmla="*/ 75 h 75"/>
                    <a:gd name="T2" fmla="*/ 40 w 40"/>
                    <a:gd name="T3" fmla="*/ 75 h 75"/>
                    <a:gd name="T4" fmla="*/ 40 w 40"/>
                    <a:gd name="T5" fmla="*/ 26 h 75"/>
                    <a:gd name="T6" fmla="*/ 40 w 40"/>
                    <a:gd name="T7" fmla="*/ 14 h 75"/>
                    <a:gd name="T8" fmla="*/ 40 w 40"/>
                    <a:gd name="T9" fmla="*/ 0 h 75"/>
                    <a:gd name="T10" fmla="*/ 20 w 40"/>
                    <a:gd name="T11" fmla="*/ 0 h 75"/>
                    <a:gd name="T12" fmla="*/ 20 w 40"/>
                    <a:gd name="T13" fmla="*/ 4 h 75"/>
                    <a:gd name="T14" fmla="*/ 35 w 40"/>
                    <a:gd name="T15" fmla="*/ 19 h 75"/>
                    <a:gd name="T16" fmla="*/ 20 w 40"/>
                    <a:gd name="T17" fmla="*/ 33 h 75"/>
                    <a:gd name="T18" fmla="*/ 20 w 40"/>
                    <a:gd name="T19" fmla="*/ 75 h 75"/>
                    <a:gd name="T20" fmla="*/ 0 w 40"/>
                    <a:gd name="T21" fmla="*/ 75 h 75"/>
                    <a:gd name="T22" fmla="*/ 20 w 40"/>
                    <a:gd name="T23" fmla="*/ 75 h 75"/>
                    <a:gd name="T24" fmla="*/ 20 w 40"/>
                    <a:gd name="T25" fmla="*/ 33 h 75"/>
                    <a:gd name="T26" fmla="*/ 20 w 40"/>
                    <a:gd name="T27" fmla="*/ 33 h 75"/>
                    <a:gd name="T28" fmla="*/ 5 w 40"/>
                    <a:gd name="T29" fmla="*/ 19 h 75"/>
                    <a:gd name="T30" fmla="*/ 20 w 40"/>
                    <a:gd name="T31" fmla="*/ 4 h 75"/>
                    <a:gd name="T32" fmla="*/ 20 w 40"/>
                    <a:gd name="T33" fmla="*/ 4 h 75"/>
                    <a:gd name="T34" fmla="*/ 20 w 40"/>
                    <a:gd name="T35" fmla="*/ 4 h 75"/>
                    <a:gd name="T36" fmla="*/ 20 w 40"/>
                    <a:gd name="T37" fmla="*/ 0 h 75"/>
                    <a:gd name="T38" fmla="*/ 0 w 40"/>
                    <a:gd name="T39" fmla="*/ 0 h 75"/>
                    <a:gd name="T40" fmla="*/ 0 w 40"/>
                    <a:gd name="T41" fmla="*/ 7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40" h="75">
                      <a:moveTo>
                        <a:pt x="20" y="75"/>
                      </a:moveTo>
                      <a:cubicBezTo>
                        <a:pt x="40" y="75"/>
                        <a:pt x="40" y="75"/>
                        <a:pt x="40" y="75"/>
                      </a:cubicBezTo>
                      <a:cubicBezTo>
                        <a:pt x="40" y="26"/>
                        <a:pt x="40" y="26"/>
                        <a:pt x="40" y="26"/>
                      </a:cubicBezTo>
                      <a:cubicBezTo>
                        <a:pt x="40" y="14"/>
                        <a:pt x="40" y="14"/>
                        <a:pt x="40" y="14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20" y="4"/>
                        <a:pt x="20" y="4"/>
                        <a:pt x="20" y="4"/>
                      </a:cubicBezTo>
                      <a:cubicBezTo>
                        <a:pt x="28" y="4"/>
                        <a:pt x="35" y="10"/>
                        <a:pt x="35" y="19"/>
                      </a:cubicBezTo>
                      <a:cubicBezTo>
                        <a:pt x="35" y="27"/>
                        <a:pt x="28" y="33"/>
                        <a:pt x="20" y="33"/>
                      </a:cubicBezTo>
                      <a:lnTo>
                        <a:pt x="20" y="75"/>
                      </a:lnTo>
                      <a:close/>
                      <a:moveTo>
                        <a:pt x="0" y="75"/>
                      </a:moveTo>
                      <a:cubicBezTo>
                        <a:pt x="20" y="75"/>
                        <a:pt x="20" y="75"/>
                        <a:pt x="20" y="75"/>
                      </a:cubicBezTo>
                      <a:cubicBezTo>
                        <a:pt x="20" y="33"/>
                        <a:pt x="20" y="33"/>
                        <a:pt x="20" y="33"/>
                      </a:cubicBezTo>
                      <a:cubicBezTo>
                        <a:pt x="20" y="33"/>
                        <a:pt x="20" y="33"/>
                        <a:pt x="20" y="33"/>
                      </a:cubicBezTo>
                      <a:cubicBezTo>
                        <a:pt x="12" y="33"/>
                        <a:pt x="5" y="27"/>
                        <a:pt x="5" y="19"/>
                      </a:cubicBezTo>
                      <a:cubicBezTo>
                        <a:pt x="5" y="10"/>
                        <a:pt x="12" y="4"/>
                        <a:pt x="20" y="4"/>
                      </a:cubicBezTo>
                      <a:cubicBezTo>
                        <a:pt x="20" y="4"/>
                        <a:pt x="20" y="4"/>
                        <a:pt x="20" y="4"/>
                      </a:cubicBezTo>
                      <a:cubicBezTo>
                        <a:pt x="20" y="4"/>
                        <a:pt x="20" y="4"/>
                        <a:pt x="20" y="4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7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Freeform: Shape 138"/>
                <p:cNvSpPr>
                  <a:spLocks/>
                </p:cNvSpPr>
                <p:nvPr/>
              </p:nvSpPr>
              <p:spPr bwMode="auto">
                <a:xfrm>
                  <a:off x="5360848" y="4169377"/>
                  <a:ext cx="202193" cy="203419"/>
                </a:xfrm>
                <a:custGeom>
                  <a:avLst/>
                  <a:gdLst>
                    <a:gd name="T0" fmla="*/ 41 w 46"/>
                    <a:gd name="T1" fmla="*/ 32 h 46"/>
                    <a:gd name="T2" fmla="*/ 43 w 46"/>
                    <a:gd name="T3" fmla="*/ 34 h 46"/>
                    <a:gd name="T4" fmla="*/ 38 w 46"/>
                    <a:gd name="T5" fmla="*/ 41 h 46"/>
                    <a:gd name="T6" fmla="*/ 35 w 46"/>
                    <a:gd name="T7" fmla="*/ 38 h 46"/>
                    <a:gd name="T8" fmla="*/ 29 w 46"/>
                    <a:gd name="T9" fmla="*/ 42 h 46"/>
                    <a:gd name="T10" fmla="*/ 29 w 46"/>
                    <a:gd name="T11" fmla="*/ 45 h 46"/>
                    <a:gd name="T12" fmla="*/ 23 w 46"/>
                    <a:gd name="T13" fmla="*/ 45 h 46"/>
                    <a:gd name="T14" fmla="*/ 23 w 46"/>
                    <a:gd name="T15" fmla="*/ 36 h 46"/>
                    <a:gd name="T16" fmla="*/ 33 w 46"/>
                    <a:gd name="T17" fmla="*/ 31 h 46"/>
                    <a:gd name="T18" fmla="*/ 32 w 46"/>
                    <a:gd name="T19" fmla="*/ 13 h 46"/>
                    <a:gd name="T20" fmla="*/ 32 w 46"/>
                    <a:gd name="T21" fmla="*/ 13 h 46"/>
                    <a:gd name="T22" fmla="*/ 27 w 46"/>
                    <a:gd name="T23" fmla="*/ 10 h 46"/>
                    <a:gd name="T24" fmla="*/ 23 w 46"/>
                    <a:gd name="T25" fmla="*/ 10 h 46"/>
                    <a:gd name="T26" fmla="*/ 23 w 46"/>
                    <a:gd name="T27" fmla="*/ 0 h 46"/>
                    <a:gd name="T28" fmla="*/ 26 w 46"/>
                    <a:gd name="T29" fmla="*/ 0 h 46"/>
                    <a:gd name="T30" fmla="*/ 26 w 46"/>
                    <a:gd name="T31" fmla="*/ 3 h 46"/>
                    <a:gd name="T32" fmla="*/ 32 w 46"/>
                    <a:gd name="T33" fmla="*/ 5 h 46"/>
                    <a:gd name="T34" fmla="*/ 35 w 46"/>
                    <a:gd name="T35" fmla="*/ 3 h 46"/>
                    <a:gd name="T36" fmla="*/ 41 w 46"/>
                    <a:gd name="T37" fmla="*/ 8 h 46"/>
                    <a:gd name="T38" fmla="*/ 39 w 46"/>
                    <a:gd name="T39" fmla="*/ 11 h 46"/>
                    <a:gd name="T40" fmla="*/ 42 w 46"/>
                    <a:gd name="T41" fmla="*/ 17 h 46"/>
                    <a:gd name="T42" fmla="*/ 45 w 46"/>
                    <a:gd name="T43" fmla="*/ 17 h 46"/>
                    <a:gd name="T44" fmla="*/ 46 w 46"/>
                    <a:gd name="T45" fmla="*/ 25 h 46"/>
                    <a:gd name="T46" fmla="*/ 43 w 46"/>
                    <a:gd name="T47" fmla="*/ 25 h 46"/>
                    <a:gd name="T48" fmla="*/ 41 w 46"/>
                    <a:gd name="T49" fmla="*/ 32 h 46"/>
                    <a:gd name="T50" fmla="*/ 23 w 46"/>
                    <a:gd name="T51" fmla="*/ 45 h 46"/>
                    <a:gd name="T52" fmla="*/ 21 w 46"/>
                    <a:gd name="T53" fmla="*/ 46 h 46"/>
                    <a:gd name="T54" fmla="*/ 21 w 46"/>
                    <a:gd name="T55" fmla="*/ 42 h 46"/>
                    <a:gd name="T56" fmla="*/ 14 w 46"/>
                    <a:gd name="T57" fmla="*/ 40 h 46"/>
                    <a:gd name="T58" fmla="*/ 12 w 46"/>
                    <a:gd name="T59" fmla="*/ 43 h 46"/>
                    <a:gd name="T60" fmla="*/ 6 w 46"/>
                    <a:gd name="T61" fmla="*/ 37 h 46"/>
                    <a:gd name="T62" fmla="*/ 8 w 46"/>
                    <a:gd name="T63" fmla="*/ 35 h 46"/>
                    <a:gd name="T64" fmla="*/ 5 w 46"/>
                    <a:gd name="T65" fmla="*/ 29 h 46"/>
                    <a:gd name="T66" fmla="*/ 1 w 46"/>
                    <a:gd name="T67" fmla="*/ 29 h 46"/>
                    <a:gd name="T68" fmla="*/ 0 w 46"/>
                    <a:gd name="T69" fmla="*/ 21 h 46"/>
                    <a:gd name="T70" fmla="*/ 4 w 46"/>
                    <a:gd name="T71" fmla="*/ 20 h 46"/>
                    <a:gd name="T72" fmla="*/ 6 w 46"/>
                    <a:gd name="T73" fmla="*/ 14 h 46"/>
                    <a:gd name="T74" fmla="*/ 3 w 46"/>
                    <a:gd name="T75" fmla="*/ 12 h 46"/>
                    <a:gd name="T76" fmla="*/ 9 w 46"/>
                    <a:gd name="T77" fmla="*/ 5 h 46"/>
                    <a:gd name="T78" fmla="*/ 11 w 46"/>
                    <a:gd name="T79" fmla="*/ 7 h 46"/>
                    <a:gd name="T80" fmla="*/ 17 w 46"/>
                    <a:gd name="T81" fmla="*/ 4 h 46"/>
                    <a:gd name="T82" fmla="*/ 17 w 46"/>
                    <a:gd name="T83" fmla="*/ 1 h 46"/>
                    <a:gd name="T84" fmla="*/ 23 w 46"/>
                    <a:gd name="T85" fmla="*/ 0 h 46"/>
                    <a:gd name="T86" fmla="*/ 23 w 46"/>
                    <a:gd name="T87" fmla="*/ 10 h 46"/>
                    <a:gd name="T88" fmla="*/ 13 w 46"/>
                    <a:gd name="T89" fmla="*/ 14 h 46"/>
                    <a:gd name="T90" fmla="*/ 15 w 46"/>
                    <a:gd name="T91" fmla="*/ 33 h 46"/>
                    <a:gd name="T92" fmla="*/ 19 w 46"/>
                    <a:gd name="T93" fmla="*/ 35 h 46"/>
                    <a:gd name="T94" fmla="*/ 23 w 46"/>
                    <a:gd name="T95" fmla="*/ 36 h 46"/>
                    <a:gd name="T96" fmla="*/ 23 w 46"/>
                    <a:gd name="T97" fmla="*/ 45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46" h="46">
                      <a:moveTo>
                        <a:pt x="41" y="32"/>
                      </a:moveTo>
                      <a:cubicBezTo>
                        <a:pt x="43" y="34"/>
                        <a:pt x="43" y="34"/>
                        <a:pt x="43" y="34"/>
                      </a:cubicBezTo>
                      <a:cubicBezTo>
                        <a:pt x="38" y="41"/>
                        <a:pt x="38" y="41"/>
                        <a:pt x="38" y="41"/>
                      </a:cubicBezTo>
                      <a:cubicBezTo>
                        <a:pt x="35" y="38"/>
                        <a:pt x="35" y="38"/>
                        <a:pt x="35" y="38"/>
                      </a:cubicBezTo>
                      <a:cubicBezTo>
                        <a:pt x="33" y="40"/>
                        <a:pt x="31" y="41"/>
                        <a:pt x="29" y="42"/>
                      </a:cubicBezTo>
                      <a:cubicBezTo>
                        <a:pt x="29" y="45"/>
                        <a:pt x="29" y="45"/>
                        <a:pt x="29" y="45"/>
                      </a:cubicBezTo>
                      <a:cubicBezTo>
                        <a:pt x="23" y="45"/>
                        <a:pt x="23" y="45"/>
                        <a:pt x="23" y="45"/>
                      </a:cubicBezTo>
                      <a:cubicBezTo>
                        <a:pt x="23" y="36"/>
                        <a:pt x="23" y="36"/>
                        <a:pt x="23" y="36"/>
                      </a:cubicBezTo>
                      <a:cubicBezTo>
                        <a:pt x="27" y="36"/>
                        <a:pt x="31" y="34"/>
                        <a:pt x="33" y="31"/>
                      </a:cubicBezTo>
                      <a:cubicBezTo>
                        <a:pt x="38" y="26"/>
                        <a:pt x="37" y="17"/>
                        <a:pt x="32" y="13"/>
                      </a:cubicBezTo>
                      <a:cubicBezTo>
                        <a:pt x="32" y="13"/>
                        <a:pt x="32" y="13"/>
                        <a:pt x="32" y="13"/>
                      </a:cubicBezTo>
                      <a:cubicBezTo>
                        <a:pt x="30" y="12"/>
                        <a:pt x="29" y="11"/>
                        <a:pt x="27" y="10"/>
                      </a:cubicBezTo>
                      <a:cubicBezTo>
                        <a:pt x="26" y="10"/>
                        <a:pt x="25" y="10"/>
                        <a:pt x="23" y="10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26" y="3"/>
                        <a:pt x="26" y="3"/>
                        <a:pt x="26" y="3"/>
                      </a:cubicBezTo>
                      <a:cubicBezTo>
                        <a:pt x="28" y="4"/>
                        <a:pt x="30" y="4"/>
                        <a:pt x="32" y="5"/>
                      </a:cubicBezTo>
                      <a:cubicBezTo>
                        <a:pt x="35" y="3"/>
                        <a:pt x="35" y="3"/>
                        <a:pt x="35" y="3"/>
                      </a:cubicBezTo>
                      <a:cubicBezTo>
                        <a:pt x="41" y="8"/>
                        <a:pt x="41" y="8"/>
                        <a:pt x="41" y="8"/>
                      </a:cubicBezTo>
                      <a:cubicBezTo>
                        <a:pt x="39" y="11"/>
                        <a:pt x="39" y="11"/>
                        <a:pt x="39" y="11"/>
                      </a:cubicBezTo>
                      <a:cubicBezTo>
                        <a:pt x="40" y="13"/>
                        <a:pt x="41" y="15"/>
                        <a:pt x="42" y="17"/>
                      </a:cubicBezTo>
                      <a:cubicBezTo>
                        <a:pt x="45" y="17"/>
                        <a:pt x="45" y="17"/>
                        <a:pt x="45" y="17"/>
                      </a:cubicBezTo>
                      <a:cubicBezTo>
                        <a:pt x="46" y="25"/>
                        <a:pt x="46" y="25"/>
                        <a:pt x="46" y="25"/>
                      </a:cubicBezTo>
                      <a:cubicBezTo>
                        <a:pt x="43" y="25"/>
                        <a:pt x="43" y="25"/>
                        <a:pt x="43" y="25"/>
                      </a:cubicBezTo>
                      <a:cubicBezTo>
                        <a:pt x="42" y="28"/>
                        <a:pt x="42" y="30"/>
                        <a:pt x="41" y="32"/>
                      </a:cubicBezTo>
                      <a:close/>
                      <a:moveTo>
                        <a:pt x="23" y="45"/>
                      </a:moveTo>
                      <a:cubicBezTo>
                        <a:pt x="21" y="46"/>
                        <a:pt x="21" y="46"/>
                        <a:pt x="21" y="46"/>
                      </a:cubicBez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18" y="42"/>
                        <a:pt x="16" y="41"/>
                        <a:pt x="14" y="40"/>
                      </a:cubicBezTo>
                      <a:cubicBezTo>
                        <a:pt x="12" y="43"/>
                        <a:pt x="12" y="43"/>
                        <a:pt x="12" y="43"/>
                      </a:cubicBezTo>
                      <a:cubicBezTo>
                        <a:pt x="6" y="37"/>
                        <a:pt x="6" y="37"/>
                        <a:pt x="6" y="37"/>
                      </a:cubicBezTo>
                      <a:cubicBezTo>
                        <a:pt x="8" y="35"/>
                        <a:pt x="8" y="35"/>
                        <a:pt x="8" y="35"/>
                      </a:cubicBezTo>
                      <a:cubicBezTo>
                        <a:pt x="6" y="33"/>
                        <a:pt x="5" y="31"/>
                        <a:pt x="5" y="29"/>
                      </a:cubicBezTo>
                      <a:cubicBezTo>
                        <a:pt x="1" y="29"/>
                        <a:pt x="1" y="29"/>
                        <a:pt x="1" y="29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4" y="18"/>
                        <a:pt x="5" y="16"/>
                        <a:pt x="6" y="14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11" y="7"/>
                        <a:pt x="11" y="7"/>
                        <a:pt x="11" y="7"/>
                      </a:cubicBezTo>
                      <a:cubicBezTo>
                        <a:pt x="13" y="6"/>
                        <a:pt x="15" y="5"/>
                        <a:pt x="17" y="4"/>
                      </a:cubicBezTo>
                      <a:cubicBezTo>
                        <a:pt x="17" y="1"/>
                        <a:pt x="17" y="1"/>
                        <a:pt x="17" y="1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23" y="10"/>
                        <a:pt x="23" y="10"/>
                        <a:pt x="23" y="10"/>
                      </a:cubicBezTo>
                      <a:cubicBezTo>
                        <a:pt x="19" y="10"/>
                        <a:pt x="16" y="11"/>
                        <a:pt x="13" y="14"/>
                      </a:cubicBezTo>
                      <a:cubicBezTo>
                        <a:pt x="9" y="20"/>
                        <a:pt x="9" y="28"/>
                        <a:pt x="15" y="33"/>
                      </a:cubicBezTo>
                      <a:cubicBezTo>
                        <a:pt x="16" y="34"/>
                        <a:pt x="18" y="35"/>
                        <a:pt x="19" y="35"/>
                      </a:cubicBezTo>
                      <a:cubicBezTo>
                        <a:pt x="21" y="36"/>
                        <a:pt x="22" y="36"/>
                        <a:pt x="23" y="36"/>
                      </a:cubicBezTo>
                      <a:lnTo>
                        <a:pt x="23" y="4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Freeform: Shape 139"/>
                <p:cNvSpPr>
                  <a:spLocks/>
                </p:cNvSpPr>
                <p:nvPr/>
              </p:nvSpPr>
              <p:spPr bwMode="auto">
                <a:xfrm>
                  <a:off x="6066685" y="3104493"/>
                  <a:ext cx="208320" cy="398259"/>
                </a:xfrm>
                <a:custGeom>
                  <a:avLst/>
                  <a:gdLst>
                    <a:gd name="T0" fmla="*/ 24 w 47"/>
                    <a:gd name="T1" fmla="*/ 90 h 90"/>
                    <a:gd name="T2" fmla="*/ 47 w 47"/>
                    <a:gd name="T3" fmla="*/ 90 h 90"/>
                    <a:gd name="T4" fmla="*/ 47 w 47"/>
                    <a:gd name="T5" fmla="*/ 0 h 90"/>
                    <a:gd name="T6" fmla="*/ 24 w 47"/>
                    <a:gd name="T7" fmla="*/ 0 h 90"/>
                    <a:gd name="T8" fmla="*/ 24 w 47"/>
                    <a:gd name="T9" fmla="*/ 5 h 90"/>
                    <a:gd name="T10" fmla="*/ 42 w 47"/>
                    <a:gd name="T11" fmla="*/ 5 h 90"/>
                    <a:gd name="T12" fmla="*/ 42 w 47"/>
                    <a:gd name="T13" fmla="*/ 23 h 90"/>
                    <a:gd name="T14" fmla="*/ 24 w 47"/>
                    <a:gd name="T15" fmla="*/ 23 h 90"/>
                    <a:gd name="T16" fmla="*/ 24 w 47"/>
                    <a:gd name="T17" fmla="*/ 27 h 90"/>
                    <a:gd name="T18" fmla="*/ 42 w 47"/>
                    <a:gd name="T19" fmla="*/ 27 h 90"/>
                    <a:gd name="T20" fmla="*/ 42 w 47"/>
                    <a:gd name="T21" fmla="*/ 44 h 90"/>
                    <a:gd name="T22" fmla="*/ 24 w 47"/>
                    <a:gd name="T23" fmla="*/ 44 h 90"/>
                    <a:gd name="T24" fmla="*/ 24 w 47"/>
                    <a:gd name="T25" fmla="*/ 51 h 90"/>
                    <a:gd name="T26" fmla="*/ 24 w 47"/>
                    <a:gd name="T27" fmla="*/ 51 h 90"/>
                    <a:gd name="T28" fmla="*/ 29 w 47"/>
                    <a:gd name="T29" fmla="*/ 57 h 90"/>
                    <a:gd name="T30" fmla="*/ 24 w 47"/>
                    <a:gd name="T31" fmla="*/ 62 h 90"/>
                    <a:gd name="T32" fmla="*/ 24 w 47"/>
                    <a:gd name="T33" fmla="*/ 62 h 90"/>
                    <a:gd name="T34" fmla="*/ 24 w 47"/>
                    <a:gd name="T35" fmla="*/ 62 h 90"/>
                    <a:gd name="T36" fmla="*/ 24 w 47"/>
                    <a:gd name="T37" fmla="*/ 71 h 90"/>
                    <a:gd name="T38" fmla="*/ 24 w 47"/>
                    <a:gd name="T39" fmla="*/ 71 h 90"/>
                    <a:gd name="T40" fmla="*/ 29 w 47"/>
                    <a:gd name="T41" fmla="*/ 77 h 90"/>
                    <a:gd name="T42" fmla="*/ 24 w 47"/>
                    <a:gd name="T43" fmla="*/ 82 h 90"/>
                    <a:gd name="T44" fmla="*/ 24 w 47"/>
                    <a:gd name="T45" fmla="*/ 82 h 90"/>
                    <a:gd name="T46" fmla="*/ 24 w 47"/>
                    <a:gd name="T47" fmla="*/ 82 h 90"/>
                    <a:gd name="T48" fmla="*/ 24 w 47"/>
                    <a:gd name="T49" fmla="*/ 90 h 90"/>
                    <a:gd name="T50" fmla="*/ 0 w 47"/>
                    <a:gd name="T51" fmla="*/ 90 h 90"/>
                    <a:gd name="T52" fmla="*/ 24 w 47"/>
                    <a:gd name="T53" fmla="*/ 90 h 90"/>
                    <a:gd name="T54" fmla="*/ 24 w 47"/>
                    <a:gd name="T55" fmla="*/ 82 h 90"/>
                    <a:gd name="T56" fmla="*/ 18 w 47"/>
                    <a:gd name="T57" fmla="*/ 77 h 90"/>
                    <a:gd name="T58" fmla="*/ 24 w 47"/>
                    <a:gd name="T59" fmla="*/ 71 h 90"/>
                    <a:gd name="T60" fmla="*/ 24 w 47"/>
                    <a:gd name="T61" fmla="*/ 62 h 90"/>
                    <a:gd name="T62" fmla="*/ 18 w 47"/>
                    <a:gd name="T63" fmla="*/ 57 h 90"/>
                    <a:gd name="T64" fmla="*/ 24 w 47"/>
                    <a:gd name="T65" fmla="*/ 51 h 90"/>
                    <a:gd name="T66" fmla="*/ 24 w 47"/>
                    <a:gd name="T67" fmla="*/ 44 h 90"/>
                    <a:gd name="T68" fmla="*/ 5 w 47"/>
                    <a:gd name="T69" fmla="*/ 44 h 90"/>
                    <a:gd name="T70" fmla="*/ 5 w 47"/>
                    <a:gd name="T71" fmla="*/ 27 h 90"/>
                    <a:gd name="T72" fmla="*/ 5 w 47"/>
                    <a:gd name="T73" fmla="*/ 27 h 90"/>
                    <a:gd name="T74" fmla="*/ 24 w 47"/>
                    <a:gd name="T75" fmla="*/ 27 h 90"/>
                    <a:gd name="T76" fmla="*/ 24 w 47"/>
                    <a:gd name="T77" fmla="*/ 23 h 90"/>
                    <a:gd name="T78" fmla="*/ 5 w 47"/>
                    <a:gd name="T79" fmla="*/ 23 h 90"/>
                    <a:gd name="T80" fmla="*/ 5 w 47"/>
                    <a:gd name="T81" fmla="*/ 5 h 90"/>
                    <a:gd name="T82" fmla="*/ 5 w 47"/>
                    <a:gd name="T83" fmla="*/ 5 h 90"/>
                    <a:gd name="T84" fmla="*/ 24 w 47"/>
                    <a:gd name="T85" fmla="*/ 5 h 90"/>
                    <a:gd name="T86" fmla="*/ 24 w 47"/>
                    <a:gd name="T87" fmla="*/ 0 h 90"/>
                    <a:gd name="T88" fmla="*/ 0 w 47"/>
                    <a:gd name="T89" fmla="*/ 0 h 90"/>
                    <a:gd name="T90" fmla="*/ 0 w 47"/>
                    <a:gd name="T91" fmla="*/ 9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47" h="90">
                      <a:moveTo>
                        <a:pt x="24" y="90"/>
                      </a:moveTo>
                      <a:cubicBezTo>
                        <a:pt x="47" y="90"/>
                        <a:pt x="47" y="90"/>
                        <a:pt x="47" y="90"/>
                      </a:cubicBezTo>
                      <a:cubicBezTo>
                        <a:pt x="47" y="0"/>
                        <a:pt x="47" y="0"/>
                        <a:pt x="47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4" y="5"/>
                        <a:pt x="24" y="5"/>
                        <a:pt x="24" y="5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42" y="23"/>
                        <a:pt x="42" y="23"/>
                        <a:pt x="42" y="23"/>
                      </a:cubicBezTo>
                      <a:cubicBezTo>
                        <a:pt x="24" y="23"/>
                        <a:pt x="24" y="23"/>
                        <a:pt x="24" y="23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42" y="27"/>
                        <a:pt x="42" y="27"/>
                        <a:pt x="42" y="27"/>
                      </a:cubicBezTo>
                      <a:cubicBezTo>
                        <a:pt x="42" y="44"/>
                        <a:pt x="42" y="44"/>
                        <a:pt x="42" y="44"/>
                      </a:cubicBezTo>
                      <a:cubicBezTo>
                        <a:pt x="24" y="44"/>
                        <a:pt x="24" y="44"/>
                        <a:pt x="24" y="44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7" y="51"/>
                        <a:pt x="29" y="54"/>
                        <a:pt x="29" y="57"/>
                      </a:cubicBezTo>
                      <a:cubicBezTo>
                        <a:pt x="29" y="60"/>
                        <a:pt x="27" y="62"/>
                        <a:pt x="24" y="62"/>
                      </a:cubicBezTo>
                      <a:cubicBezTo>
                        <a:pt x="24" y="62"/>
                        <a:pt x="24" y="62"/>
                        <a:pt x="24" y="62"/>
                      </a:cubicBezTo>
                      <a:cubicBezTo>
                        <a:pt x="24" y="62"/>
                        <a:pt x="24" y="62"/>
                        <a:pt x="24" y="62"/>
                      </a:cubicBezTo>
                      <a:cubicBezTo>
                        <a:pt x="24" y="71"/>
                        <a:pt x="24" y="71"/>
                        <a:pt x="24" y="71"/>
                      </a:cubicBezTo>
                      <a:cubicBezTo>
                        <a:pt x="24" y="71"/>
                        <a:pt x="24" y="71"/>
                        <a:pt x="24" y="71"/>
                      </a:cubicBezTo>
                      <a:cubicBezTo>
                        <a:pt x="27" y="71"/>
                        <a:pt x="29" y="74"/>
                        <a:pt x="29" y="77"/>
                      </a:cubicBezTo>
                      <a:cubicBezTo>
                        <a:pt x="29" y="80"/>
                        <a:pt x="27" y="82"/>
                        <a:pt x="24" y="82"/>
                      </a:cubicBezTo>
                      <a:cubicBezTo>
                        <a:pt x="24" y="82"/>
                        <a:pt x="24" y="82"/>
                        <a:pt x="24" y="82"/>
                      </a:cubicBezTo>
                      <a:cubicBezTo>
                        <a:pt x="24" y="82"/>
                        <a:pt x="24" y="82"/>
                        <a:pt x="24" y="82"/>
                      </a:cubicBezTo>
                      <a:lnTo>
                        <a:pt x="24" y="90"/>
                      </a:lnTo>
                      <a:close/>
                      <a:moveTo>
                        <a:pt x="0" y="90"/>
                      </a:moveTo>
                      <a:cubicBezTo>
                        <a:pt x="24" y="90"/>
                        <a:pt x="24" y="90"/>
                        <a:pt x="24" y="90"/>
                      </a:cubicBezTo>
                      <a:cubicBezTo>
                        <a:pt x="24" y="82"/>
                        <a:pt x="24" y="82"/>
                        <a:pt x="24" y="82"/>
                      </a:cubicBezTo>
                      <a:cubicBezTo>
                        <a:pt x="21" y="82"/>
                        <a:pt x="18" y="80"/>
                        <a:pt x="18" y="77"/>
                      </a:cubicBezTo>
                      <a:cubicBezTo>
                        <a:pt x="18" y="74"/>
                        <a:pt x="21" y="71"/>
                        <a:pt x="24" y="71"/>
                      </a:cubicBezTo>
                      <a:cubicBezTo>
                        <a:pt x="24" y="62"/>
                        <a:pt x="24" y="62"/>
                        <a:pt x="24" y="62"/>
                      </a:cubicBezTo>
                      <a:cubicBezTo>
                        <a:pt x="21" y="62"/>
                        <a:pt x="18" y="60"/>
                        <a:pt x="18" y="57"/>
                      </a:cubicBezTo>
                      <a:cubicBezTo>
                        <a:pt x="18" y="54"/>
                        <a:pt x="21" y="51"/>
                        <a:pt x="24" y="51"/>
                      </a:cubicBezTo>
                      <a:cubicBezTo>
                        <a:pt x="24" y="44"/>
                        <a:pt x="24" y="44"/>
                        <a:pt x="24" y="44"/>
                      </a:cubicBezTo>
                      <a:cubicBezTo>
                        <a:pt x="5" y="44"/>
                        <a:pt x="5" y="44"/>
                        <a:pt x="5" y="44"/>
                      </a:cubicBezTo>
                      <a:cubicBezTo>
                        <a:pt x="5" y="27"/>
                        <a:pt x="5" y="27"/>
                        <a:pt x="5" y="27"/>
                      </a:cubicBezTo>
                      <a:cubicBezTo>
                        <a:pt x="5" y="27"/>
                        <a:pt x="5" y="27"/>
                        <a:pt x="5" y="27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4" y="23"/>
                        <a:pt x="24" y="23"/>
                        <a:pt x="24" y="23"/>
                      </a:cubicBezTo>
                      <a:cubicBezTo>
                        <a:pt x="5" y="23"/>
                        <a:pt x="5" y="23"/>
                        <a:pt x="5" y="23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24" y="5"/>
                        <a:pt x="24" y="5"/>
                        <a:pt x="24" y="5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Freeform: Shape 140"/>
                <p:cNvSpPr>
                  <a:spLocks/>
                </p:cNvSpPr>
                <p:nvPr/>
              </p:nvSpPr>
              <p:spPr bwMode="auto">
                <a:xfrm>
                  <a:off x="6292161" y="3104493"/>
                  <a:ext cx="83328" cy="398259"/>
                </a:xfrm>
                <a:custGeom>
                  <a:avLst/>
                  <a:gdLst>
                    <a:gd name="T0" fmla="*/ 68 w 68"/>
                    <a:gd name="T1" fmla="*/ 307 h 325"/>
                    <a:gd name="T2" fmla="*/ 68 w 68"/>
                    <a:gd name="T3" fmla="*/ 55 h 325"/>
                    <a:gd name="T4" fmla="*/ 0 w 68"/>
                    <a:gd name="T5" fmla="*/ 0 h 325"/>
                    <a:gd name="T6" fmla="*/ 0 w 68"/>
                    <a:gd name="T7" fmla="*/ 325 h 325"/>
                    <a:gd name="T8" fmla="*/ 68 w 68"/>
                    <a:gd name="T9" fmla="*/ 307 h 3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8" h="325">
                      <a:moveTo>
                        <a:pt x="68" y="307"/>
                      </a:moveTo>
                      <a:lnTo>
                        <a:pt x="68" y="55"/>
                      </a:lnTo>
                      <a:lnTo>
                        <a:pt x="0" y="0"/>
                      </a:lnTo>
                      <a:lnTo>
                        <a:pt x="0" y="325"/>
                      </a:lnTo>
                      <a:lnTo>
                        <a:pt x="68" y="30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4" name="Rectangle 141"/>
                <p:cNvSpPr>
                  <a:spLocks/>
                </p:cNvSpPr>
                <p:nvPr/>
              </p:nvSpPr>
              <p:spPr bwMode="auto">
                <a:xfrm>
                  <a:off x="6102222" y="3140030"/>
                  <a:ext cx="140922" cy="5391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Rectangle 142"/>
                <p:cNvSpPr>
                  <a:spLocks/>
                </p:cNvSpPr>
                <p:nvPr/>
              </p:nvSpPr>
              <p:spPr bwMode="auto">
                <a:xfrm>
                  <a:off x="6102222" y="3233161"/>
                  <a:ext cx="140922" cy="5269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Freeform: Shape 143"/>
                <p:cNvSpPr>
                  <a:spLocks/>
                </p:cNvSpPr>
                <p:nvPr/>
              </p:nvSpPr>
              <p:spPr bwMode="auto">
                <a:xfrm>
                  <a:off x="6300739" y="1872953"/>
                  <a:ext cx="140922" cy="238955"/>
                </a:xfrm>
                <a:custGeom>
                  <a:avLst/>
                  <a:gdLst>
                    <a:gd name="T0" fmla="*/ 0 w 32"/>
                    <a:gd name="T1" fmla="*/ 37 h 54"/>
                    <a:gd name="T2" fmla="*/ 0 w 32"/>
                    <a:gd name="T3" fmla="*/ 45 h 54"/>
                    <a:gd name="T4" fmla="*/ 9 w 32"/>
                    <a:gd name="T5" fmla="*/ 54 h 54"/>
                    <a:gd name="T6" fmla="*/ 23 w 32"/>
                    <a:gd name="T7" fmla="*/ 54 h 54"/>
                    <a:gd name="T8" fmla="*/ 32 w 32"/>
                    <a:gd name="T9" fmla="*/ 45 h 54"/>
                    <a:gd name="T10" fmla="*/ 32 w 32"/>
                    <a:gd name="T11" fmla="*/ 37 h 54"/>
                    <a:gd name="T12" fmla="*/ 20 w 32"/>
                    <a:gd name="T13" fmla="*/ 37 h 54"/>
                    <a:gd name="T14" fmla="*/ 20 w 32"/>
                    <a:gd name="T15" fmla="*/ 30 h 54"/>
                    <a:gd name="T16" fmla="*/ 32 w 32"/>
                    <a:gd name="T17" fmla="*/ 30 h 54"/>
                    <a:gd name="T18" fmla="*/ 32 w 32"/>
                    <a:gd name="T19" fmla="*/ 20 h 54"/>
                    <a:gd name="T20" fmla="*/ 20 w 32"/>
                    <a:gd name="T21" fmla="*/ 20 h 54"/>
                    <a:gd name="T22" fmla="*/ 20 w 32"/>
                    <a:gd name="T23" fmla="*/ 13 h 54"/>
                    <a:gd name="T24" fmla="*/ 32 w 32"/>
                    <a:gd name="T25" fmla="*/ 13 h 54"/>
                    <a:gd name="T26" fmla="*/ 32 w 32"/>
                    <a:gd name="T27" fmla="*/ 9 h 54"/>
                    <a:gd name="T28" fmla="*/ 23 w 32"/>
                    <a:gd name="T29" fmla="*/ 0 h 54"/>
                    <a:gd name="T30" fmla="*/ 9 w 32"/>
                    <a:gd name="T31" fmla="*/ 0 h 54"/>
                    <a:gd name="T32" fmla="*/ 0 w 32"/>
                    <a:gd name="T33" fmla="*/ 9 h 54"/>
                    <a:gd name="T34" fmla="*/ 0 w 32"/>
                    <a:gd name="T35" fmla="*/ 13 h 54"/>
                    <a:gd name="T36" fmla="*/ 11 w 32"/>
                    <a:gd name="T37" fmla="*/ 13 h 54"/>
                    <a:gd name="T38" fmla="*/ 11 w 32"/>
                    <a:gd name="T39" fmla="*/ 20 h 54"/>
                    <a:gd name="T40" fmla="*/ 0 w 32"/>
                    <a:gd name="T41" fmla="*/ 20 h 54"/>
                    <a:gd name="T42" fmla="*/ 0 w 32"/>
                    <a:gd name="T43" fmla="*/ 30 h 54"/>
                    <a:gd name="T44" fmla="*/ 11 w 32"/>
                    <a:gd name="T45" fmla="*/ 30 h 54"/>
                    <a:gd name="T46" fmla="*/ 11 w 32"/>
                    <a:gd name="T47" fmla="*/ 37 h 54"/>
                    <a:gd name="T48" fmla="*/ 0 w 32"/>
                    <a:gd name="T49" fmla="*/ 37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2" h="54">
                      <a:moveTo>
                        <a:pt x="0" y="37"/>
                      </a:moveTo>
                      <a:cubicBezTo>
                        <a:pt x="0" y="45"/>
                        <a:pt x="0" y="45"/>
                        <a:pt x="0" y="45"/>
                      </a:cubicBezTo>
                      <a:cubicBezTo>
                        <a:pt x="0" y="50"/>
                        <a:pt x="4" y="54"/>
                        <a:pt x="9" y="54"/>
                      </a:cubicBezTo>
                      <a:cubicBezTo>
                        <a:pt x="23" y="54"/>
                        <a:pt x="23" y="54"/>
                        <a:pt x="23" y="54"/>
                      </a:cubicBezTo>
                      <a:cubicBezTo>
                        <a:pt x="28" y="54"/>
                        <a:pt x="32" y="50"/>
                        <a:pt x="32" y="45"/>
                      </a:cubicBezTo>
                      <a:cubicBezTo>
                        <a:pt x="32" y="37"/>
                        <a:pt x="32" y="37"/>
                        <a:pt x="32" y="37"/>
                      </a:cubicBezTo>
                      <a:cubicBezTo>
                        <a:pt x="20" y="37"/>
                        <a:pt x="20" y="37"/>
                        <a:pt x="20" y="37"/>
                      </a:cubicBezTo>
                      <a:cubicBezTo>
                        <a:pt x="20" y="30"/>
                        <a:pt x="20" y="30"/>
                        <a:pt x="20" y="30"/>
                      </a:cubicBezTo>
                      <a:cubicBezTo>
                        <a:pt x="32" y="30"/>
                        <a:pt x="32" y="30"/>
                        <a:pt x="32" y="30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20" y="20"/>
                        <a:pt x="20" y="20"/>
                        <a:pt x="20" y="20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32" y="13"/>
                        <a:pt x="32" y="13"/>
                        <a:pt x="32" y="13"/>
                      </a:cubicBezTo>
                      <a:cubicBezTo>
                        <a:pt x="32" y="9"/>
                        <a:pt x="32" y="9"/>
                        <a:pt x="32" y="9"/>
                      </a:cubicBezTo>
                      <a:cubicBezTo>
                        <a:pt x="32" y="4"/>
                        <a:pt x="28" y="0"/>
                        <a:pt x="23" y="0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4" y="0"/>
                        <a:pt x="0" y="4"/>
                        <a:pt x="0" y="9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11" y="13"/>
                        <a:pt x="11" y="13"/>
                        <a:pt x="11" y="13"/>
                      </a:cubicBezTo>
                      <a:cubicBezTo>
                        <a:pt x="11" y="20"/>
                        <a:pt x="11" y="20"/>
                        <a:pt x="11" y="20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30"/>
                        <a:pt x="0" y="30"/>
                        <a:pt x="0" y="30"/>
                      </a:cubicBezTo>
                      <a:cubicBezTo>
                        <a:pt x="11" y="30"/>
                        <a:pt x="11" y="30"/>
                        <a:pt x="11" y="30"/>
                      </a:cubicBezTo>
                      <a:cubicBezTo>
                        <a:pt x="11" y="37"/>
                        <a:pt x="11" y="37"/>
                        <a:pt x="11" y="37"/>
                      </a:cubicBezTo>
                      <a:lnTo>
                        <a:pt x="0" y="3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Rectangle 144"/>
                <p:cNvSpPr>
                  <a:spLocks/>
                </p:cNvSpPr>
                <p:nvPr/>
              </p:nvSpPr>
              <p:spPr bwMode="auto">
                <a:xfrm>
                  <a:off x="4202833" y="680626"/>
                  <a:ext cx="44115" cy="10170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Rectangle 145"/>
                <p:cNvSpPr>
                  <a:spLocks/>
                </p:cNvSpPr>
                <p:nvPr/>
              </p:nvSpPr>
              <p:spPr bwMode="auto">
                <a:xfrm>
                  <a:off x="4202833" y="835028"/>
                  <a:ext cx="44115" cy="18136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Rectangle 146"/>
                <p:cNvSpPr>
                  <a:spLocks/>
                </p:cNvSpPr>
                <p:nvPr/>
              </p:nvSpPr>
              <p:spPr bwMode="auto">
                <a:xfrm>
                  <a:off x="4092546" y="680626"/>
                  <a:ext cx="49017" cy="18503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Rectangle 147"/>
                <p:cNvSpPr>
                  <a:spLocks/>
                </p:cNvSpPr>
                <p:nvPr/>
              </p:nvSpPr>
              <p:spPr bwMode="auto">
                <a:xfrm>
                  <a:off x="4092546" y="923258"/>
                  <a:ext cx="49017" cy="9313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Rectangle 148"/>
                <p:cNvSpPr>
                  <a:spLocks/>
                </p:cNvSpPr>
                <p:nvPr/>
              </p:nvSpPr>
              <p:spPr bwMode="auto">
                <a:xfrm>
                  <a:off x="3987160" y="680626"/>
                  <a:ext cx="44115" cy="3063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2" name="Rectangle 149"/>
                <p:cNvSpPr>
                  <a:spLocks/>
                </p:cNvSpPr>
                <p:nvPr/>
              </p:nvSpPr>
              <p:spPr bwMode="auto">
                <a:xfrm>
                  <a:off x="3987160" y="763954"/>
                  <a:ext cx="44115" cy="25243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3" name="Freeform: Shape 150"/>
                <p:cNvSpPr>
                  <a:spLocks/>
                </p:cNvSpPr>
                <p:nvPr/>
              </p:nvSpPr>
              <p:spPr bwMode="auto">
                <a:xfrm>
                  <a:off x="3968779" y="719840"/>
                  <a:ext cx="79652" cy="35537"/>
                </a:xfrm>
                <a:custGeom>
                  <a:avLst/>
                  <a:gdLst>
                    <a:gd name="T0" fmla="*/ 0 w 65"/>
                    <a:gd name="T1" fmla="*/ 0 h 29"/>
                    <a:gd name="T2" fmla="*/ 0 w 65"/>
                    <a:gd name="T3" fmla="*/ 29 h 29"/>
                    <a:gd name="T4" fmla="*/ 15 w 65"/>
                    <a:gd name="T5" fmla="*/ 29 h 29"/>
                    <a:gd name="T6" fmla="*/ 51 w 65"/>
                    <a:gd name="T7" fmla="*/ 29 h 29"/>
                    <a:gd name="T8" fmla="*/ 65 w 65"/>
                    <a:gd name="T9" fmla="*/ 29 h 29"/>
                    <a:gd name="T10" fmla="*/ 65 w 65"/>
                    <a:gd name="T11" fmla="*/ 0 h 29"/>
                    <a:gd name="T12" fmla="*/ 51 w 65"/>
                    <a:gd name="T13" fmla="*/ 0 h 29"/>
                    <a:gd name="T14" fmla="*/ 15 w 65"/>
                    <a:gd name="T15" fmla="*/ 0 h 29"/>
                    <a:gd name="T16" fmla="*/ 0 w 65"/>
                    <a:gd name="T17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5" h="29">
                      <a:moveTo>
                        <a:pt x="0" y="0"/>
                      </a:moveTo>
                      <a:lnTo>
                        <a:pt x="0" y="29"/>
                      </a:lnTo>
                      <a:lnTo>
                        <a:pt x="15" y="29"/>
                      </a:lnTo>
                      <a:lnTo>
                        <a:pt x="51" y="29"/>
                      </a:lnTo>
                      <a:lnTo>
                        <a:pt x="65" y="29"/>
                      </a:lnTo>
                      <a:lnTo>
                        <a:pt x="65" y="0"/>
                      </a:lnTo>
                      <a:lnTo>
                        <a:pt x="51" y="0"/>
                      </a:lnTo>
                      <a:lnTo>
                        <a:pt x="1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4" name="Freeform: Shape 151"/>
                <p:cNvSpPr>
                  <a:spLocks/>
                </p:cNvSpPr>
                <p:nvPr/>
              </p:nvSpPr>
              <p:spPr bwMode="auto">
                <a:xfrm>
                  <a:off x="4075390" y="874242"/>
                  <a:ext cx="83328" cy="35537"/>
                </a:xfrm>
                <a:custGeom>
                  <a:avLst/>
                  <a:gdLst>
                    <a:gd name="T0" fmla="*/ 0 w 68"/>
                    <a:gd name="T1" fmla="*/ 0 h 29"/>
                    <a:gd name="T2" fmla="*/ 0 w 68"/>
                    <a:gd name="T3" fmla="*/ 29 h 29"/>
                    <a:gd name="T4" fmla="*/ 14 w 68"/>
                    <a:gd name="T5" fmla="*/ 29 h 29"/>
                    <a:gd name="T6" fmla="*/ 54 w 68"/>
                    <a:gd name="T7" fmla="*/ 29 h 29"/>
                    <a:gd name="T8" fmla="*/ 68 w 68"/>
                    <a:gd name="T9" fmla="*/ 29 h 29"/>
                    <a:gd name="T10" fmla="*/ 68 w 68"/>
                    <a:gd name="T11" fmla="*/ 0 h 29"/>
                    <a:gd name="T12" fmla="*/ 54 w 68"/>
                    <a:gd name="T13" fmla="*/ 0 h 29"/>
                    <a:gd name="T14" fmla="*/ 14 w 68"/>
                    <a:gd name="T15" fmla="*/ 0 h 29"/>
                    <a:gd name="T16" fmla="*/ 0 w 68"/>
                    <a:gd name="T17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8" h="29">
                      <a:moveTo>
                        <a:pt x="0" y="0"/>
                      </a:moveTo>
                      <a:lnTo>
                        <a:pt x="0" y="29"/>
                      </a:lnTo>
                      <a:lnTo>
                        <a:pt x="14" y="29"/>
                      </a:lnTo>
                      <a:lnTo>
                        <a:pt x="54" y="29"/>
                      </a:lnTo>
                      <a:lnTo>
                        <a:pt x="68" y="29"/>
                      </a:lnTo>
                      <a:lnTo>
                        <a:pt x="68" y="0"/>
                      </a:lnTo>
                      <a:lnTo>
                        <a:pt x="54" y="0"/>
                      </a:lnTo>
                      <a:lnTo>
                        <a:pt x="1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5" name="Freeform: Shape 152"/>
                <p:cNvSpPr>
                  <a:spLocks/>
                </p:cNvSpPr>
                <p:nvPr/>
              </p:nvSpPr>
              <p:spPr bwMode="auto">
                <a:xfrm>
                  <a:off x="4185677" y="790914"/>
                  <a:ext cx="83328" cy="35537"/>
                </a:xfrm>
                <a:custGeom>
                  <a:avLst/>
                  <a:gdLst>
                    <a:gd name="T0" fmla="*/ 14 w 68"/>
                    <a:gd name="T1" fmla="*/ 0 h 29"/>
                    <a:gd name="T2" fmla="*/ 0 w 68"/>
                    <a:gd name="T3" fmla="*/ 0 h 29"/>
                    <a:gd name="T4" fmla="*/ 0 w 68"/>
                    <a:gd name="T5" fmla="*/ 29 h 29"/>
                    <a:gd name="T6" fmla="*/ 14 w 68"/>
                    <a:gd name="T7" fmla="*/ 29 h 29"/>
                    <a:gd name="T8" fmla="*/ 50 w 68"/>
                    <a:gd name="T9" fmla="*/ 29 h 29"/>
                    <a:gd name="T10" fmla="*/ 68 w 68"/>
                    <a:gd name="T11" fmla="*/ 29 h 29"/>
                    <a:gd name="T12" fmla="*/ 68 w 68"/>
                    <a:gd name="T13" fmla="*/ 0 h 29"/>
                    <a:gd name="T14" fmla="*/ 50 w 68"/>
                    <a:gd name="T15" fmla="*/ 0 h 29"/>
                    <a:gd name="T16" fmla="*/ 14 w 68"/>
                    <a:gd name="T17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8" h="29">
                      <a:moveTo>
                        <a:pt x="14" y="0"/>
                      </a:move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14" y="29"/>
                      </a:lnTo>
                      <a:lnTo>
                        <a:pt x="50" y="29"/>
                      </a:lnTo>
                      <a:lnTo>
                        <a:pt x="68" y="29"/>
                      </a:lnTo>
                      <a:lnTo>
                        <a:pt x="68" y="0"/>
                      </a:lnTo>
                      <a:lnTo>
                        <a:pt x="5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6" name="Freeform: Shape 153"/>
                <p:cNvSpPr>
                  <a:spLocks/>
                </p:cNvSpPr>
                <p:nvPr/>
              </p:nvSpPr>
              <p:spPr bwMode="auto">
                <a:xfrm>
                  <a:off x="4335177" y="623032"/>
                  <a:ext cx="442374" cy="344341"/>
                </a:xfrm>
                <a:custGeom>
                  <a:avLst/>
                  <a:gdLst>
                    <a:gd name="T0" fmla="*/ 89 w 100"/>
                    <a:gd name="T1" fmla="*/ 17 h 78"/>
                    <a:gd name="T2" fmla="*/ 81 w 100"/>
                    <a:gd name="T3" fmla="*/ 18 h 78"/>
                    <a:gd name="T4" fmla="*/ 81 w 100"/>
                    <a:gd name="T5" fmla="*/ 22 h 78"/>
                    <a:gd name="T6" fmla="*/ 91 w 100"/>
                    <a:gd name="T7" fmla="*/ 44 h 78"/>
                    <a:gd name="T8" fmla="*/ 91 w 100"/>
                    <a:gd name="T9" fmla="*/ 55 h 78"/>
                    <a:gd name="T10" fmla="*/ 81 w 100"/>
                    <a:gd name="T11" fmla="*/ 78 h 78"/>
                    <a:gd name="T12" fmla="*/ 100 w 100"/>
                    <a:gd name="T13" fmla="*/ 74 h 78"/>
                    <a:gd name="T14" fmla="*/ 100 w 100"/>
                    <a:gd name="T15" fmla="*/ 28 h 78"/>
                    <a:gd name="T16" fmla="*/ 80 w 100"/>
                    <a:gd name="T17" fmla="*/ 0 h 78"/>
                    <a:gd name="T18" fmla="*/ 50 w 100"/>
                    <a:gd name="T19" fmla="*/ 6 h 78"/>
                    <a:gd name="T20" fmla="*/ 81 w 100"/>
                    <a:gd name="T21" fmla="*/ 18 h 78"/>
                    <a:gd name="T22" fmla="*/ 50 w 100"/>
                    <a:gd name="T23" fmla="*/ 63 h 78"/>
                    <a:gd name="T24" fmla="*/ 76 w 100"/>
                    <a:gd name="T25" fmla="*/ 74 h 78"/>
                    <a:gd name="T26" fmla="*/ 81 w 100"/>
                    <a:gd name="T27" fmla="*/ 78 h 78"/>
                    <a:gd name="T28" fmla="*/ 71 w 100"/>
                    <a:gd name="T29" fmla="*/ 55 h 78"/>
                    <a:gd name="T30" fmla="*/ 81 w 100"/>
                    <a:gd name="T31" fmla="*/ 44 h 78"/>
                    <a:gd name="T32" fmla="*/ 50 w 100"/>
                    <a:gd name="T33" fmla="*/ 22 h 78"/>
                    <a:gd name="T34" fmla="*/ 50 w 100"/>
                    <a:gd name="T35" fmla="*/ 0 h 78"/>
                    <a:gd name="T36" fmla="*/ 19 w 100"/>
                    <a:gd name="T37" fmla="*/ 1 h 78"/>
                    <a:gd name="T38" fmla="*/ 25 w 100"/>
                    <a:gd name="T39" fmla="*/ 6 h 78"/>
                    <a:gd name="T40" fmla="*/ 50 w 100"/>
                    <a:gd name="T41" fmla="*/ 6 h 78"/>
                    <a:gd name="T42" fmla="*/ 19 w 100"/>
                    <a:gd name="T43" fmla="*/ 78 h 78"/>
                    <a:gd name="T44" fmla="*/ 24 w 100"/>
                    <a:gd name="T45" fmla="*/ 74 h 78"/>
                    <a:gd name="T46" fmla="*/ 50 w 100"/>
                    <a:gd name="T47" fmla="*/ 63 h 78"/>
                    <a:gd name="T48" fmla="*/ 19 w 100"/>
                    <a:gd name="T49" fmla="*/ 22 h 78"/>
                    <a:gd name="T50" fmla="*/ 29 w 100"/>
                    <a:gd name="T51" fmla="*/ 44 h 78"/>
                    <a:gd name="T52" fmla="*/ 29 w 100"/>
                    <a:gd name="T53" fmla="*/ 55 h 78"/>
                    <a:gd name="T54" fmla="*/ 19 w 100"/>
                    <a:gd name="T55" fmla="*/ 78 h 78"/>
                    <a:gd name="T56" fmla="*/ 10 w 100"/>
                    <a:gd name="T57" fmla="*/ 17 h 78"/>
                    <a:gd name="T58" fmla="*/ 0 w 100"/>
                    <a:gd name="T59" fmla="*/ 60 h 78"/>
                    <a:gd name="T60" fmla="*/ 0 w 100"/>
                    <a:gd name="T61" fmla="*/ 74 h 78"/>
                    <a:gd name="T62" fmla="*/ 19 w 100"/>
                    <a:gd name="T63" fmla="*/ 78 h 78"/>
                    <a:gd name="T64" fmla="*/ 9 w 100"/>
                    <a:gd name="T65" fmla="*/ 55 h 78"/>
                    <a:gd name="T66" fmla="*/ 19 w 100"/>
                    <a:gd name="T67" fmla="*/ 44 h 78"/>
                    <a:gd name="T68" fmla="*/ 17 w 100"/>
                    <a:gd name="T69" fmla="*/ 22 h 78"/>
                    <a:gd name="T70" fmla="*/ 19 w 100"/>
                    <a:gd name="T71" fmla="*/ 1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00" h="78">
                      <a:moveTo>
                        <a:pt x="100" y="28"/>
                      </a:moveTo>
                      <a:cubicBezTo>
                        <a:pt x="89" y="17"/>
                        <a:pt x="89" y="17"/>
                        <a:pt x="89" y="17"/>
                      </a:cubicBezTo>
                      <a:cubicBezTo>
                        <a:pt x="81" y="1"/>
                        <a:pt x="81" y="1"/>
                        <a:pt x="81" y="1"/>
                      </a:cubicBezTo>
                      <a:cubicBezTo>
                        <a:pt x="81" y="18"/>
                        <a:pt x="81" y="18"/>
                        <a:pt x="81" y="18"/>
                      </a:cubicBezTo>
                      <a:cubicBezTo>
                        <a:pt x="83" y="22"/>
                        <a:pt x="83" y="22"/>
                        <a:pt x="83" y="22"/>
                      </a:cubicBezTo>
                      <a:cubicBezTo>
                        <a:pt x="81" y="22"/>
                        <a:pt x="81" y="22"/>
                        <a:pt x="81" y="22"/>
                      </a:cubicBezTo>
                      <a:cubicBezTo>
                        <a:pt x="81" y="44"/>
                        <a:pt x="81" y="44"/>
                        <a:pt x="81" y="44"/>
                      </a:cubicBezTo>
                      <a:cubicBezTo>
                        <a:pt x="91" y="44"/>
                        <a:pt x="91" y="44"/>
                        <a:pt x="91" y="44"/>
                      </a:cubicBezTo>
                      <a:cubicBezTo>
                        <a:pt x="91" y="55"/>
                        <a:pt x="91" y="55"/>
                        <a:pt x="91" y="55"/>
                      </a:cubicBezTo>
                      <a:cubicBezTo>
                        <a:pt x="91" y="55"/>
                        <a:pt x="91" y="55"/>
                        <a:pt x="91" y="55"/>
                      </a:cubicBezTo>
                      <a:cubicBezTo>
                        <a:pt x="81" y="55"/>
                        <a:pt x="81" y="55"/>
                        <a:pt x="81" y="55"/>
                      </a:cubicBezTo>
                      <a:cubicBezTo>
                        <a:pt x="81" y="78"/>
                        <a:pt x="81" y="78"/>
                        <a:pt x="81" y="78"/>
                      </a:cubicBezTo>
                      <a:cubicBezTo>
                        <a:pt x="95" y="78"/>
                        <a:pt x="95" y="78"/>
                        <a:pt x="95" y="78"/>
                      </a:cubicBezTo>
                      <a:cubicBezTo>
                        <a:pt x="97" y="78"/>
                        <a:pt x="100" y="76"/>
                        <a:pt x="100" y="74"/>
                      </a:cubicBezTo>
                      <a:cubicBezTo>
                        <a:pt x="100" y="63"/>
                        <a:pt x="100" y="63"/>
                        <a:pt x="100" y="63"/>
                      </a:cubicBezTo>
                      <a:lnTo>
                        <a:pt x="100" y="28"/>
                      </a:lnTo>
                      <a:close/>
                      <a:moveTo>
                        <a:pt x="81" y="1"/>
                      </a:moveTo>
                      <a:cubicBezTo>
                        <a:pt x="80" y="0"/>
                        <a:pt x="80" y="0"/>
                        <a:pt x="80" y="0"/>
                      </a:cubicBezTo>
                      <a:cubicBezTo>
                        <a:pt x="50" y="0"/>
                        <a:pt x="50" y="0"/>
                        <a:pt x="50" y="0"/>
                      </a:cubicBezTo>
                      <a:cubicBezTo>
                        <a:pt x="50" y="6"/>
                        <a:pt x="50" y="6"/>
                        <a:pt x="50" y="6"/>
                      </a:cubicBezTo>
                      <a:cubicBezTo>
                        <a:pt x="75" y="6"/>
                        <a:pt x="75" y="6"/>
                        <a:pt x="75" y="6"/>
                      </a:cubicBezTo>
                      <a:cubicBezTo>
                        <a:pt x="81" y="18"/>
                        <a:pt x="81" y="18"/>
                        <a:pt x="81" y="18"/>
                      </a:cubicBezTo>
                      <a:cubicBezTo>
                        <a:pt x="81" y="1"/>
                        <a:pt x="81" y="1"/>
                        <a:pt x="81" y="1"/>
                      </a:cubicBezTo>
                      <a:close/>
                      <a:moveTo>
                        <a:pt x="50" y="63"/>
                      </a:moveTo>
                      <a:cubicBezTo>
                        <a:pt x="76" y="63"/>
                        <a:pt x="76" y="63"/>
                        <a:pt x="76" y="63"/>
                      </a:cubicBezTo>
                      <a:cubicBezTo>
                        <a:pt x="76" y="74"/>
                        <a:pt x="76" y="74"/>
                        <a:pt x="76" y="74"/>
                      </a:cubicBezTo>
                      <a:cubicBezTo>
                        <a:pt x="76" y="76"/>
                        <a:pt x="78" y="78"/>
                        <a:pt x="80" y="78"/>
                      </a:cubicBezTo>
                      <a:cubicBezTo>
                        <a:pt x="81" y="78"/>
                        <a:pt x="81" y="78"/>
                        <a:pt x="81" y="78"/>
                      </a:cubicBezTo>
                      <a:cubicBezTo>
                        <a:pt x="81" y="55"/>
                        <a:pt x="81" y="55"/>
                        <a:pt x="81" y="55"/>
                      </a:cubicBezTo>
                      <a:cubicBezTo>
                        <a:pt x="71" y="55"/>
                        <a:pt x="71" y="55"/>
                        <a:pt x="71" y="55"/>
                      </a:cubicBezTo>
                      <a:cubicBezTo>
                        <a:pt x="71" y="44"/>
                        <a:pt x="71" y="44"/>
                        <a:pt x="71" y="44"/>
                      </a:cubicBezTo>
                      <a:cubicBezTo>
                        <a:pt x="81" y="44"/>
                        <a:pt x="81" y="44"/>
                        <a:pt x="81" y="44"/>
                      </a:cubicBezTo>
                      <a:cubicBezTo>
                        <a:pt x="81" y="22"/>
                        <a:pt x="81" y="22"/>
                        <a:pt x="81" y="22"/>
                      </a:cubicBezTo>
                      <a:cubicBezTo>
                        <a:pt x="50" y="22"/>
                        <a:pt x="50" y="22"/>
                        <a:pt x="50" y="22"/>
                      </a:cubicBezTo>
                      <a:lnTo>
                        <a:pt x="50" y="63"/>
                      </a:lnTo>
                      <a:close/>
                      <a:moveTo>
                        <a:pt x="50" y="0"/>
                      </a:move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19" y="1"/>
                        <a:pt x="19" y="1"/>
                        <a:pt x="19" y="1"/>
                      </a:cubicBezTo>
                      <a:cubicBezTo>
                        <a:pt x="19" y="18"/>
                        <a:pt x="19" y="18"/>
                        <a:pt x="19" y="18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50" y="6"/>
                        <a:pt x="50" y="6"/>
                        <a:pt x="50" y="6"/>
                      </a:cubicBezTo>
                      <a:cubicBezTo>
                        <a:pt x="50" y="0"/>
                        <a:pt x="50" y="0"/>
                        <a:pt x="50" y="0"/>
                      </a:cubicBezTo>
                      <a:close/>
                      <a:moveTo>
                        <a:pt x="19" y="78"/>
                      </a:moveTo>
                      <a:cubicBezTo>
                        <a:pt x="19" y="78"/>
                        <a:pt x="19" y="78"/>
                        <a:pt x="19" y="78"/>
                      </a:cubicBezTo>
                      <a:cubicBezTo>
                        <a:pt x="22" y="78"/>
                        <a:pt x="24" y="76"/>
                        <a:pt x="24" y="74"/>
                      </a:cubicBezTo>
                      <a:cubicBezTo>
                        <a:pt x="24" y="63"/>
                        <a:pt x="24" y="63"/>
                        <a:pt x="24" y="63"/>
                      </a:cubicBezTo>
                      <a:cubicBezTo>
                        <a:pt x="50" y="63"/>
                        <a:pt x="50" y="63"/>
                        <a:pt x="50" y="63"/>
                      </a:cubicBezTo>
                      <a:cubicBezTo>
                        <a:pt x="50" y="22"/>
                        <a:pt x="50" y="22"/>
                        <a:pt x="50" y="22"/>
                      </a:cubicBezTo>
                      <a:cubicBezTo>
                        <a:pt x="19" y="22"/>
                        <a:pt x="19" y="22"/>
                        <a:pt x="19" y="22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29" y="44"/>
                        <a:pt x="29" y="44"/>
                        <a:pt x="29" y="44"/>
                      </a:cubicBezTo>
                      <a:cubicBezTo>
                        <a:pt x="29" y="55"/>
                        <a:pt x="29" y="55"/>
                        <a:pt x="29" y="55"/>
                      </a:cubicBezTo>
                      <a:cubicBezTo>
                        <a:pt x="29" y="55"/>
                        <a:pt x="29" y="55"/>
                        <a:pt x="29" y="55"/>
                      </a:cubicBezTo>
                      <a:cubicBezTo>
                        <a:pt x="19" y="55"/>
                        <a:pt x="19" y="55"/>
                        <a:pt x="19" y="55"/>
                      </a:cubicBezTo>
                      <a:lnTo>
                        <a:pt x="19" y="78"/>
                      </a:lnTo>
                      <a:close/>
                      <a:moveTo>
                        <a:pt x="19" y="1"/>
                      </a:move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60"/>
                        <a:pt x="0" y="60"/>
                        <a:pt x="0" y="60"/>
                      </a:cubicBezTo>
                      <a:cubicBezTo>
                        <a:pt x="0" y="63"/>
                        <a:pt x="0" y="63"/>
                        <a:pt x="0" y="6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0" y="76"/>
                        <a:pt x="2" y="78"/>
                        <a:pt x="5" y="78"/>
                      </a:cubicBezTo>
                      <a:cubicBezTo>
                        <a:pt x="19" y="78"/>
                        <a:pt x="19" y="78"/>
                        <a:pt x="19" y="78"/>
                      </a:cubicBezTo>
                      <a:cubicBezTo>
                        <a:pt x="19" y="55"/>
                        <a:pt x="19" y="55"/>
                        <a:pt x="19" y="55"/>
                      </a:cubicBezTo>
                      <a:cubicBezTo>
                        <a:pt x="9" y="55"/>
                        <a:pt x="9" y="55"/>
                        <a:pt x="9" y="55"/>
                      </a:cubicBezTo>
                      <a:cubicBezTo>
                        <a:pt x="9" y="44"/>
                        <a:pt x="9" y="44"/>
                        <a:pt x="9" y="44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19" y="22"/>
                        <a:pt x="19" y="22"/>
                        <a:pt x="19" y="22"/>
                      </a:cubicBezTo>
                      <a:cubicBezTo>
                        <a:pt x="17" y="22"/>
                        <a:pt x="17" y="22"/>
                        <a:pt x="17" y="22"/>
                      </a:cubicBezTo>
                      <a:cubicBezTo>
                        <a:pt x="19" y="18"/>
                        <a:pt x="19" y="18"/>
                        <a:pt x="19" y="18"/>
                      </a:cubicBezTo>
                      <a:lnTo>
                        <a:pt x="19" y="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Freeform: Shape 154"/>
                <p:cNvSpPr>
                  <a:spLocks/>
                </p:cNvSpPr>
                <p:nvPr/>
              </p:nvSpPr>
              <p:spPr bwMode="auto">
                <a:xfrm>
                  <a:off x="2913699" y="3453735"/>
                  <a:ext cx="374976" cy="379878"/>
                </a:xfrm>
                <a:custGeom>
                  <a:avLst/>
                  <a:gdLst>
                    <a:gd name="T0" fmla="*/ 64 w 85"/>
                    <a:gd name="T1" fmla="*/ 80 h 86"/>
                    <a:gd name="T2" fmla="*/ 79 w 85"/>
                    <a:gd name="T3" fmla="*/ 64 h 86"/>
                    <a:gd name="T4" fmla="*/ 84 w 85"/>
                    <a:gd name="T5" fmla="*/ 52 h 86"/>
                    <a:gd name="T6" fmla="*/ 84 w 85"/>
                    <a:gd name="T7" fmla="*/ 34 h 86"/>
                    <a:gd name="T8" fmla="*/ 79 w 85"/>
                    <a:gd name="T9" fmla="*/ 22 h 86"/>
                    <a:gd name="T10" fmla="*/ 64 w 85"/>
                    <a:gd name="T11" fmla="*/ 6 h 86"/>
                    <a:gd name="T12" fmla="*/ 58 w 85"/>
                    <a:gd name="T13" fmla="*/ 3 h 86"/>
                    <a:gd name="T14" fmla="*/ 45 w 85"/>
                    <a:gd name="T15" fmla="*/ 0 h 86"/>
                    <a:gd name="T16" fmla="*/ 47 w 85"/>
                    <a:gd name="T17" fmla="*/ 5 h 86"/>
                    <a:gd name="T18" fmla="*/ 53 w 85"/>
                    <a:gd name="T19" fmla="*/ 5 h 86"/>
                    <a:gd name="T20" fmla="*/ 57 w 85"/>
                    <a:gd name="T21" fmla="*/ 6 h 86"/>
                    <a:gd name="T22" fmla="*/ 56 w 85"/>
                    <a:gd name="T23" fmla="*/ 7 h 86"/>
                    <a:gd name="T24" fmla="*/ 49 w 85"/>
                    <a:gd name="T25" fmla="*/ 9 h 86"/>
                    <a:gd name="T26" fmla="*/ 50 w 85"/>
                    <a:gd name="T27" fmla="*/ 14 h 86"/>
                    <a:gd name="T28" fmla="*/ 54 w 85"/>
                    <a:gd name="T29" fmla="*/ 17 h 86"/>
                    <a:gd name="T30" fmla="*/ 60 w 85"/>
                    <a:gd name="T31" fmla="*/ 9 h 86"/>
                    <a:gd name="T32" fmla="*/ 65 w 85"/>
                    <a:gd name="T33" fmla="*/ 10 h 86"/>
                    <a:gd name="T34" fmla="*/ 68 w 85"/>
                    <a:gd name="T35" fmla="*/ 12 h 86"/>
                    <a:gd name="T36" fmla="*/ 70 w 85"/>
                    <a:gd name="T37" fmla="*/ 18 h 86"/>
                    <a:gd name="T38" fmla="*/ 69 w 85"/>
                    <a:gd name="T39" fmla="*/ 21 h 86"/>
                    <a:gd name="T40" fmla="*/ 67 w 85"/>
                    <a:gd name="T41" fmla="*/ 19 h 86"/>
                    <a:gd name="T42" fmla="*/ 61 w 85"/>
                    <a:gd name="T43" fmla="*/ 19 h 86"/>
                    <a:gd name="T44" fmla="*/ 65 w 85"/>
                    <a:gd name="T45" fmla="*/ 21 h 86"/>
                    <a:gd name="T46" fmla="*/ 56 w 85"/>
                    <a:gd name="T47" fmla="*/ 25 h 86"/>
                    <a:gd name="T48" fmla="*/ 52 w 85"/>
                    <a:gd name="T49" fmla="*/ 28 h 86"/>
                    <a:gd name="T50" fmla="*/ 46 w 85"/>
                    <a:gd name="T51" fmla="*/ 33 h 86"/>
                    <a:gd name="T52" fmla="*/ 49 w 85"/>
                    <a:gd name="T53" fmla="*/ 51 h 86"/>
                    <a:gd name="T54" fmla="*/ 54 w 85"/>
                    <a:gd name="T55" fmla="*/ 52 h 86"/>
                    <a:gd name="T56" fmla="*/ 59 w 85"/>
                    <a:gd name="T57" fmla="*/ 54 h 86"/>
                    <a:gd name="T58" fmla="*/ 66 w 85"/>
                    <a:gd name="T59" fmla="*/ 58 h 86"/>
                    <a:gd name="T60" fmla="*/ 71 w 85"/>
                    <a:gd name="T61" fmla="*/ 62 h 86"/>
                    <a:gd name="T62" fmla="*/ 77 w 85"/>
                    <a:gd name="T63" fmla="*/ 64 h 86"/>
                    <a:gd name="T64" fmla="*/ 49 w 85"/>
                    <a:gd name="T65" fmla="*/ 75 h 86"/>
                    <a:gd name="T66" fmla="*/ 0 w 85"/>
                    <a:gd name="T67" fmla="*/ 36 h 86"/>
                    <a:gd name="T68" fmla="*/ 1 w 85"/>
                    <a:gd name="T69" fmla="*/ 54 h 86"/>
                    <a:gd name="T70" fmla="*/ 9 w 85"/>
                    <a:gd name="T71" fmla="*/ 69 h 86"/>
                    <a:gd name="T72" fmla="*/ 27 w 85"/>
                    <a:gd name="T73" fmla="*/ 83 h 86"/>
                    <a:gd name="T74" fmla="*/ 43 w 85"/>
                    <a:gd name="T75" fmla="*/ 68 h 86"/>
                    <a:gd name="T76" fmla="*/ 42 w 85"/>
                    <a:gd name="T77" fmla="*/ 61 h 86"/>
                    <a:gd name="T78" fmla="*/ 44 w 85"/>
                    <a:gd name="T79" fmla="*/ 55 h 86"/>
                    <a:gd name="T80" fmla="*/ 39 w 85"/>
                    <a:gd name="T81" fmla="*/ 53 h 86"/>
                    <a:gd name="T82" fmla="*/ 33 w 85"/>
                    <a:gd name="T83" fmla="*/ 49 h 86"/>
                    <a:gd name="T84" fmla="*/ 24 w 85"/>
                    <a:gd name="T85" fmla="*/ 46 h 86"/>
                    <a:gd name="T86" fmla="*/ 21 w 85"/>
                    <a:gd name="T87" fmla="*/ 38 h 86"/>
                    <a:gd name="T88" fmla="*/ 18 w 85"/>
                    <a:gd name="T89" fmla="*/ 37 h 86"/>
                    <a:gd name="T90" fmla="*/ 18 w 85"/>
                    <a:gd name="T91" fmla="*/ 39 h 86"/>
                    <a:gd name="T92" fmla="*/ 15 w 85"/>
                    <a:gd name="T93" fmla="*/ 32 h 86"/>
                    <a:gd name="T94" fmla="*/ 15 w 85"/>
                    <a:gd name="T95" fmla="*/ 25 h 86"/>
                    <a:gd name="T96" fmla="*/ 19 w 85"/>
                    <a:gd name="T97" fmla="*/ 17 h 86"/>
                    <a:gd name="T98" fmla="*/ 18 w 85"/>
                    <a:gd name="T99" fmla="*/ 12 h 86"/>
                    <a:gd name="T100" fmla="*/ 38 w 85"/>
                    <a:gd name="T101" fmla="*/ 3 h 86"/>
                    <a:gd name="T102" fmla="*/ 45 w 85"/>
                    <a:gd name="T103" fmla="*/ 0 h 86"/>
                    <a:gd name="T104" fmla="*/ 26 w 85"/>
                    <a:gd name="T105" fmla="*/ 3 h 86"/>
                    <a:gd name="T106" fmla="*/ 12 w 85"/>
                    <a:gd name="T107" fmla="*/ 13 h 86"/>
                    <a:gd name="T108" fmla="*/ 3 w 85"/>
                    <a:gd name="T109" fmla="*/ 27 h 86"/>
                    <a:gd name="T110" fmla="*/ 45 w 85"/>
                    <a:gd name="T111" fmla="*/ 54 h 86"/>
                    <a:gd name="T112" fmla="*/ 39 w 85"/>
                    <a:gd name="T113" fmla="*/ 47 h 86"/>
                    <a:gd name="T114" fmla="*/ 38 w 85"/>
                    <a:gd name="T115" fmla="*/ 44 h 86"/>
                    <a:gd name="T116" fmla="*/ 30 w 85"/>
                    <a:gd name="T117" fmla="*/ 45 h 86"/>
                    <a:gd name="T118" fmla="*/ 34 w 85"/>
                    <a:gd name="T119" fmla="*/ 36 h 86"/>
                    <a:gd name="T120" fmla="*/ 42 w 85"/>
                    <a:gd name="T121" fmla="*/ 36 h 86"/>
                    <a:gd name="T122" fmla="*/ 44 w 85"/>
                    <a:gd name="T123" fmla="*/ 36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85" h="86">
                      <a:moveTo>
                        <a:pt x="45" y="85"/>
                      </a:moveTo>
                      <a:cubicBezTo>
                        <a:pt x="48" y="85"/>
                        <a:pt x="50" y="85"/>
                        <a:pt x="52" y="84"/>
                      </a:cubicBezTo>
                      <a:cubicBezTo>
                        <a:pt x="53" y="84"/>
                        <a:pt x="55" y="84"/>
                        <a:pt x="56" y="83"/>
                      </a:cubicBezTo>
                      <a:cubicBezTo>
                        <a:pt x="57" y="83"/>
                        <a:pt x="57" y="83"/>
                        <a:pt x="58" y="83"/>
                      </a:cubicBezTo>
                      <a:cubicBezTo>
                        <a:pt x="59" y="82"/>
                        <a:pt x="61" y="82"/>
                        <a:pt x="62" y="81"/>
                      </a:cubicBezTo>
                      <a:cubicBezTo>
                        <a:pt x="63" y="81"/>
                        <a:pt x="63" y="80"/>
                        <a:pt x="64" y="80"/>
                      </a:cubicBezTo>
                      <a:cubicBezTo>
                        <a:pt x="66" y="78"/>
                        <a:pt x="69" y="77"/>
                        <a:pt x="71" y="74"/>
                      </a:cubicBezTo>
                      <a:cubicBezTo>
                        <a:pt x="72" y="74"/>
                        <a:pt x="72" y="74"/>
                        <a:pt x="73" y="73"/>
                      </a:cubicBezTo>
                      <a:cubicBezTo>
                        <a:pt x="73" y="73"/>
                        <a:pt x="74" y="72"/>
                        <a:pt x="74" y="72"/>
                      </a:cubicBezTo>
                      <a:cubicBezTo>
                        <a:pt x="75" y="71"/>
                        <a:pt x="75" y="70"/>
                        <a:pt x="76" y="69"/>
                      </a:cubicBezTo>
                      <a:cubicBezTo>
                        <a:pt x="77" y="68"/>
                        <a:pt x="78" y="67"/>
                        <a:pt x="79" y="65"/>
                      </a:cubicBezTo>
                      <a:cubicBezTo>
                        <a:pt x="79" y="65"/>
                        <a:pt x="79" y="65"/>
                        <a:pt x="79" y="64"/>
                      </a:cubicBezTo>
                      <a:cubicBezTo>
                        <a:pt x="80" y="64"/>
                        <a:pt x="80" y="63"/>
                        <a:pt x="80" y="62"/>
                      </a:cubicBezTo>
                      <a:cubicBezTo>
                        <a:pt x="81" y="62"/>
                        <a:pt x="81" y="62"/>
                        <a:pt x="81" y="61"/>
                      </a:cubicBezTo>
                      <a:cubicBezTo>
                        <a:pt x="81" y="61"/>
                        <a:pt x="82" y="60"/>
                        <a:pt x="82" y="60"/>
                      </a:cubicBezTo>
                      <a:cubicBezTo>
                        <a:pt x="82" y="59"/>
                        <a:pt x="82" y="58"/>
                        <a:pt x="83" y="58"/>
                      </a:cubicBezTo>
                      <a:cubicBezTo>
                        <a:pt x="83" y="56"/>
                        <a:pt x="83" y="55"/>
                        <a:pt x="84" y="54"/>
                      </a:cubicBezTo>
                      <a:cubicBezTo>
                        <a:pt x="84" y="53"/>
                        <a:pt x="84" y="52"/>
                        <a:pt x="84" y="52"/>
                      </a:cubicBezTo>
                      <a:cubicBezTo>
                        <a:pt x="84" y="51"/>
                        <a:pt x="85" y="50"/>
                        <a:pt x="85" y="49"/>
                      </a:cubicBezTo>
                      <a:cubicBezTo>
                        <a:pt x="85" y="49"/>
                        <a:pt x="85" y="48"/>
                        <a:pt x="85" y="47"/>
                      </a:cubicBezTo>
                      <a:cubicBezTo>
                        <a:pt x="85" y="46"/>
                        <a:pt x="85" y="44"/>
                        <a:pt x="85" y="43"/>
                      </a:cubicBezTo>
                      <a:cubicBezTo>
                        <a:pt x="85" y="41"/>
                        <a:pt x="85" y="40"/>
                        <a:pt x="85" y="39"/>
                      </a:cubicBezTo>
                      <a:cubicBezTo>
                        <a:pt x="85" y="38"/>
                        <a:pt x="85" y="37"/>
                        <a:pt x="85" y="36"/>
                      </a:cubicBezTo>
                      <a:cubicBezTo>
                        <a:pt x="85" y="36"/>
                        <a:pt x="84" y="35"/>
                        <a:pt x="84" y="34"/>
                      </a:cubicBezTo>
                      <a:cubicBezTo>
                        <a:pt x="84" y="34"/>
                        <a:pt x="84" y="33"/>
                        <a:pt x="84" y="32"/>
                      </a:cubicBezTo>
                      <a:cubicBezTo>
                        <a:pt x="83" y="31"/>
                        <a:pt x="83" y="30"/>
                        <a:pt x="83" y="28"/>
                      </a:cubicBezTo>
                      <a:cubicBezTo>
                        <a:pt x="82" y="28"/>
                        <a:pt x="82" y="28"/>
                        <a:pt x="82" y="27"/>
                      </a:cubicBezTo>
                      <a:cubicBezTo>
                        <a:pt x="82" y="26"/>
                        <a:pt x="81" y="25"/>
                        <a:pt x="81" y="24"/>
                      </a:cubicBezTo>
                      <a:cubicBezTo>
                        <a:pt x="81" y="24"/>
                        <a:pt x="81" y="24"/>
                        <a:pt x="80" y="23"/>
                      </a:cubicBezTo>
                      <a:cubicBezTo>
                        <a:pt x="80" y="23"/>
                        <a:pt x="80" y="22"/>
                        <a:pt x="79" y="22"/>
                      </a:cubicBezTo>
                      <a:cubicBezTo>
                        <a:pt x="78" y="20"/>
                        <a:pt x="77" y="18"/>
                        <a:pt x="76" y="17"/>
                      </a:cubicBezTo>
                      <a:cubicBezTo>
                        <a:pt x="75" y="16"/>
                        <a:pt x="75" y="15"/>
                        <a:pt x="74" y="14"/>
                      </a:cubicBezTo>
                      <a:cubicBezTo>
                        <a:pt x="74" y="14"/>
                        <a:pt x="73" y="13"/>
                        <a:pt x="73" y="13"/>
                      </a:cubicBezTo>
                      <a:cubicBezTo>
                        <a:pt x="72" y="12"/>
                        <a:pt x="72" y="12"/>
                        <a:pt x="71" y="11"/>
                      </a:cubicBezTo>
                      <a:cubicBezTo>
                        <a:pt x="70" y="10"/>
                        <a:pt x="69" y="10"/>
                        <a:pt x="68" y="9"/>
                      </a:cubicBezTo>
                      <a:cubicBezTo>
                        <a:pt x="67" y="8"/>
                        <a:pt x="65" y="7"/>
                        <a:pt x="64" y="6"/>
                      </a:cubicBezTo>
                      <a:cubicBezTo>
                        <a:pt x="63" y="6"/>
                        <a:pt x="63" y="5"/>
                        <a:pt x="62" y="5"/>
                      </a:cubicBezTo>
                      <a:cubicBezTo>
                        <a:pt x="62" y="5"/>
                        <a:pt x="61" y="5"/>
                        <a:pt x="61" y="5"/>
                      </a:cubicBezTo>
                      <a:cubicBezTo>
                        <a:pt x="61" y="4"/>
                        <a:pt x="60" y="4"/>
                        <a:pt x="60" y="4"/>
                      </a:cubicBezTo>
                      <a:cubicBezTo>
                        <a:pt x="60" y="4"/>
                        <a:pt x="60" y="4"/>
                        <a:pt x="60" y="4"/>
                      </a:cubicBezTo>
                      <a:cubicBezTo>
                        <a:pt x="59" y="4"/>
                        <a:pt x="59" y="3"/>
                        <a:pt x="58" y="3"/>
                      </a:cubicBezTo>
                      <a:cubicBezTo>
                        <a:pt x="58" y="3"/>
                        <a:pt x="58" y="3"/>
                        <a:pt x="58" y="3"/>
                      </a:cubicBezTo>
                      <a:cubicBezTo>
                        <a:pt x="58" y="3"/>
                        <a:pt x="57" y="3"/>
                        <a:pt x="56" y="3"/>
                      </a:cubicBezTo>
                      <a:cubicBezTo>
                        <a:pt x="56" y="3"/>
                        <a:pt x="56" y="3"/>
                        <a:pt x="56" y="3"/>
                      </a:cubicBezTo>
                      <a:cubicBezTo>
                        <a:pt x="55" y="2"/>
                        <a:pt x="54" y="2"/>
                        <a:pt x="52" y="1"/>
                      </a:cubicBezTo>
                      <a:cubicBezTo>
                        <a:pt x="52" y="1"/>
                        <a:pt x="51" y="1"/>
                        <a:pt x="51" y="1"/>
                      </a:cubicBezTo>
                      <a:cubicBezTo>
                        <a:pt x="51" y="1"/>
                        <a:pt x="50" y="1"/>
                        <a:pt x="50" y="1"/>
                      </a:cubicBezTo>
                      <a:cubicBezTo>
                        <a:pt x="49" y="1"/>
                        <a:pt x="47" y="0"/>
                        <a:pt x="45" y="0"/>
                      </a:cubicBezTo>
                      <a:cubicBezTo>
                        <a:pt x="45" y="3"/>
                        <a:pt x="45" y="3"/>
                        <a:pt x="45" y="3"/>
                      </a:cubicBezTo>
                      <a:cubicBezTo>
                        <a:pt x="47" y="3"/>
                        <a:pt x="49" y="3"/>
                        <a:pt x="51" y="3"/>
                      </a:cubicBezTo>
                      <a:cubicBezTo>
                        <a:pt x="50" y="4"/>
                        <a:pt x="50" y="4"/>
                        <a:pt x="50" y="4"/>
                      </a:cubicBezTo>
                      <a:cubicBezTo>
                        <a:pt x="49" y="4"/>
                        <a:pt x="49" y="4"/>
                        <a:pt x="49" y="4"/>
                      </a:cubicBezTo>
                      <a:cubicBezTo>
                        <a:pt x="48" y="4"/>
                        <a:pt x="48" y="4"/>
                        <a:pt x="47" y="4"/>
                      </a:cubicBezTo>
                      <a:cubicBezTo>
                        <a:pt x="47" y="4"/>
                        <a:pt x="47" y="4"/>
                        <a:pt x="47" y="5"/>
                      </a:cubicBezTo>
                      <a:cubicBezTo>
                        <a:pt x="48" y="5"/>
                        <a:pt x="49" y="5"/>
                        <a:pt x="49" y="5"/>
                      </a:cubicBezTo>
                      <a:cubicBezTo>
                        <a:pt x="50" y="5"/>
                        <a:pt x="51" y="5"/>
                        <a:pt x="51" y="5"/>
                      </a:cubicBezTo>
                      <a:cubicBezTo>
                        <a:pt x="51" y="4"/>
                        <a:pt x="51" y="4"/>
                        <a:pt x="51" y="4"/>
                      </a:cubicBezTo>
                      <a:cubicBezTo>
                        <a:pt x="51" y="4"/>
                        <a:pt x="52" y="4"/>
                        <a:pt x="52" y="4"/>
                      </a:cubicBezTo>
                      <a:cubicBezTo>
                        <a:pt x="52" y="4"/>
                        <a:pt x="53" y="4"/>
                        <a:pt x="53" y="4"/>
                      </a:cubicBezTo>
                      <a:cubicBezTo>
                        <a:pt x="53" y="4"/>
                        <a:pt x="53" y="4"/>
                        <a:pt x="53" y="5"/>
                      </a:cubicBezTo>
                      <a:cubicBezTo>
                        <a:pt x="53" y="5"/>
                        <a:pt x="54" y="5"/>
                        <a:pt x="54" y="4"/>
                      </a:cubicBezTo>
                      <a:cubicBezTo>
                        <a:pt x="54" y="4"/>
                        <a:pt x="54" y="4"/>
                        <a:pt x="54" y="4"/>
                      </a:cubicBezTo>
                      <a:cubicBezTo>
                        <a:pt x="55" y="4"/>
                        <a:pt x="55" y="5"/>
                        <a:pt x="56" y="5"/>
                      </a:cubicBezTo>
                      <a:cubicBezTo>
                        <a:pt x="57" y="5"/>
                        <a:pt x="58" y="6"/>
                        <a:pt x="59" y="6"/>
                      </a:cubicBezTo>
                      <a:cubicBezTo>
                        <a:pt x="59" y="6"/>
                        <a:pt x="58" y="6"/>
                        <a:pt x="58" y="6"/>
                      </a:cubicBezTo>
                      <a:cubicBezTo>
                        <a:pt x="58" y="6"/>
                        <a:pt x="58" y="6"/>
                        <a:pt x="57" y="6"/>
                      </a:cubicBezTo>
                      <a:cubicBezTo>
                        <a:pt x="57" y="6"/>
                        <a:pt x="58" y="7"/>
                        <a:pt x="58" y="7"/>
                      </a:cubicBezTo>
                      <a:cubicBezTo>
                        <a:pt x="59" y="7"/>
                        <a:pt x="59" y="7"/>
                        <a:pt x="59" y="8"/>
                      </a:cubicBezTo>
                      <a:cubicBezTo>
                        <a:pt x="59" y="9"/>
                        <a:pt x="58" y="8"/>
                        <a:pt x="58" y="8"/>
                      </a:cubicBezTo>
                      <a:cubicBezTo>
                        <a:pt x="57" y="8"/>
                        <a:pt x="56" y="9"/>
                        <a:pt x="55" y="8"/>
                      </a:cubicBezTo>
                      <a:cubicBezTo>
                        <a:pt x="56" y="7"/>
                        <a:pt x="56" y="7"/>
                        <a:pt x="56" y="7"/>
                      </a:cubicBezTo>
                      <a:cubicBezTo>
                        <a:pt x="56" y="7"/>
                        <a:pt x="56" y="7"/>
                        <a:pt x="56" y="7"/>
                      </a:cubicBezTo>
                      <a:cubicBezTo>
                        <a:pt x="56" y="7"/>
                        <a:pt x="55" y="7"/>
                        <a:pt x="55" y="7"/>
                      </a:cubicBezTo>
                      <a:cubicBezTo>
                        <a:pt x="55" y="7"/>
                        <a:pt x="55" y="8"/>
                        <a:pt x="54" y="8"/>
                      </a:cubicBezTo>
                      <a:cubicBezTo>
                        <a:pt x="54" y="8"/>
                        <a:pt x="54" y="8"/>
                        <a:pt x="53" y="8"/>
                      </a:cubicBezTo>
                      <a:cubicBezTo>
                        <a:pt x="53" y="8"/>
                        <a:pt x="52" y="8"/>
                        <a:pt x="52" y="9"/>
                      </a:cubicBezTo>
                      <a:cubicBezTo>
                        <a:pt x="52" y="9"/>
                        <a:pt x="51" y="9"/>
                        <a:pt x="51" y="9"/>
                      </a:cubicBezTo>
                      <a:cubicBezTo>
                        <a:pt x="51" y="9"/>
                        <a:pt x="50" y="9"/>
                        <a:pt x="49" y="9"/>
                      </a:cubicBezTo>
                      <a:cubicBezTo>
                        <a:pt x="49" y="10"/>
                        <a:pt x="48" y="10"/>
                        <a:pt x="48" y="10"/>
                      </a:cubicBezTo>
                      <a:cubicBezTo>
                        <a:pt x="48" y="11"/>
                        <a:pt x="47" y="11"/>
                        <a:pt x="47" y="11"/>
                      </a:cubicBezTo>
                      <a:cubicBezTo>
                        <a:pt x="47" y="12"/>
                        <a:pt x="48" y="12"/>
                        <a:pt x="48" y="12"/>
                      </a:cubicBezTo>
                      <a:cubicBezTo>
                        <a:pt x="48" y="12"/>
                        <a:pt x="47" y="13"/>
                        <a:pt x="48" y="13"/>
                      </a:cubicBezTo>
                      <a:cubicBezTo>
                        <a:pt x="48" y="13"/>
                        <a:pt x="48" y="13"/>
                        <a:pt x="48" y="13"/>
                      </a:cubicBezTo>
                      <a:cubicBezTo>
                        <a:pt x="49" y="13"/>
                        <a:pt x="50" y="14"/>
                        <a:pt x="50" y="14"/>
                      </a:cubicBezTo>
                      <a:cubicBezTo>
                        <a:pt x="51" y="14"/>
                        <a:pt x="51" y="14"/>
                        <a:pt x="52" y="14"/>
                      </a:cubicBezTo>
                      <a:cubicBezTo>
                        <a:pt x="52" y="14"/>
                        <a:pt x="53" y="14"/>
                        <a:pt x="53" y="15"/>
                      </a:cubicBezTo>
                      <a:cubicBezTo>
                        <a:pt x="53" y="15"/>
                        <a:pt x="52" y="15"/>
                        <a:pt x="52" y="16"/>
                      </a:cubicBezTo>
                      <a:cubicBezTo>
                        <a:pt x="53" y="16"/>
                        <a:pt x="52" y="16"/>
                        <a:pt x="52" y="17"/>
                      </a:cubicBezTo>
                      <a:cubicBezTo>
                        <a:pt x="52" y="17"/>
                        <a:pt x="53" y="18"/>
                        <a:pt x="53" y="18"/>
                      </a:cubicBezTo>
                      <a:cubicBezTo>
                        <a:pt x="53" y="18"/>
                        <a:pt x="54" y="17"/>
                        <a:pt x="54" y="17"/>
                      </a:cubicBezTo>
                      <a:cubicBezTo>
                        <a:pt x="54" y="16"/>
                        <a:pt x="54" y="15"/>
                        <a:pt x="55" y="15"/>
                      </a:cubicBezTo>
                      <a:cubicBezTo>
                        <a:pt x="57" y="15"/>
                        <a:pt x="59" y="14"/>
                        <a:pt x="59" y="12"/>
                      </a:cubicBezTo>
                      <a:cubicBezTo>
                        <a:pt x="59" y="12"/>
                        <a:pt x="58" y="11"/>
                        <a:pt x="59" y="11"/>
                      </a:cubicBezTo>
                      <a:cubicBezTo>
                        <a:pt x="59" y="11"/>
                        <a:pt x="59" y="10"/>
                        <a:pt x="59" y="10"/>
                      </a:cubicBezTo>
                      <a:cubicBezTo>
                        <a:pt x="59" y="10"/>
                        <a:pt x="59" y="10"/>
                        <a:pt x="60" y="10"/>
                      </a:cubicBezTo>
                      <a:cubicBezTo>
                        <a:pt x="60" y="9"/>
                        <a:pt x="60" y="9"/>
                        <a:pt x="60" y="9"/>
                      </a:cubicBezTo>
                      <a:cubicBezTo>
                        <a:pt x="60" y="9"/>
                        <a:pt x="60" y="9"/>
                        <a:pt x="60" y="9"/>
                      </a:cubicBezTo>
                      <a:cubicBezTo>
                        <a:pt x="60" y="9"/>
                        <a:pt x="61" y="9"/>
                        <a:pt x="61" y="9"/>
                      </a:cubicBezTo>
                      <a:cubicBezTo>
                        <a:pt x="61" y="9"/>
                        <a:pt x="62" y="9"/>
                        <a:pt x="62" y="9"/>
                      </a:cubicBezTo>
                      <a:cubicBezTo>
                        <a:pt x="62" y="9"/>
                        <a:pt x="63" y="9"/>
                        <a:pt x="63" y="9"/>
                      </a:cubicBezTo>
                      <a:cubicBezTo>
                        <a:pt x="63" y="9"/>
                        <a:pt x="64" y="9"/>
                        <a:pt x="64" y="10"/>
                      </a:cubicBezTo>
                      <a:cubicBezTo>
                        <a:pt x="64" y="10"/>
                        <a:pt x="64" y="10"/>
                        <a:pt x="65" y="10"/>
                      </a:cubicBezTo>
                      <a:cubicBezTo>
                        <a:pt x="64" y="11"/>
                        <a:pt x="64" y="11"/>
                        <a:pt x="64" y="11"/>
                      </a:cubicBezTo>
                      <a:cubicBezTo>
                        <a:pt x="64" y="11"/>
                        <a:pt x="64" y="11"/>
                        <a:pt x="64" y="11"/>
                      </a:cubicBezTo>
                      <a:cubicBezTo>
                        <a:pt x="64" y="12"/>
                        <a:pt x="65" y="12"/>
                        <a:pt x="65" y="12"/>
                      </a:cubicBezTo>
                      <a:cubicBezTo>
                        <a:pt x="65" y="12"/>
                        <a:pt x="66" y="12"/>
                        <a:pt x="66" y="12"/>
                      </a:cubicBezTo>
                      <a:cubicBezTo>
                        <a:pt x="66" y="11"/>
                        <a:pt x="67" y="11"/>
                        <a:pt x="67" y="11"/>
                      </a:cubicBezTo>
                      <a:cubicBezTo>
                        <a:pt x="67" y="11"/>
                        <a:pt x="68" y="12"/>
                        <a:pt x="68" y="12"/>
                      </a:cubicBezTo>
                      <a:cubicBezTo>
                        <a:pt x="68" y="12"/>
                        <a:pt x="68" y="12"/>
                        <a:pt x="68" y="12"/>
                      </a:cubicBezTo>
                      <a:cubicBezTo>
                        <a:pt x="68" y="13"/>
                        <a:pt x="68" y="13"/>
                        <a:pt x="68" y="14"/>
                      </a:cubicBezTo>
                      <a:cubicBezTo>
                        <a:pt x="68" y="15"/>
                        <a:pt x="69" y="14"/>
                        <a:pt x="70" y="15"/>
                      </a:cubicBezTo>
                      <a:cubicBezTo>
                        <a:pt x="70" y="15"/>
                        <a:pt x="70" y="15"/>
                        <a:pt x="70" y="15"/>
                      </a:cubicBezTo>
                      <a:cubicBezTo>
                        <a:pt x="70" y="16"/>
                        <a:pt x="71" y="16"/>
                        <a:pt x="71" y="16"/>
                      </a:cubicBezTo>
                      <a:cubicBezTo>
                        <a:pt x="71" y="17"/>
                        <a:pt x="70" y="17"/>
                        <a:pt x="70" y="18"/>
                      </a:cubicBezTo>
                      <a:cubicBezTo>
                        <a:pt x="70" y="18"/>
                        <a:pt x="70" y="18"/>
                        <a:pt x="70" y="19"/>
                      </a:cubicBezTo>
                      <a:cubicBezTo>
                        <a:pt x="70" y="19"/>
                        <a:pt x="71" y="19"/>
                        <a:pt x="71" y="19"/>
                      </a:cubicBezTo>
                      <a:cubicBezTo>
                        <a:pt x="71" y="20"/>
                        <a:pt x="71" y="20"/>
                        <a:pt x="71" y="20"/>
                      </a:cubicBezTo>
                      <a:cubicBezTo>
                        <a:pt x="71" y="21"/>
                        <a:pt x="71" y="21"/>
                        <a:pt x="71" y="21"/>
                      </a:cubicBezTo>
                      <a:cubicBezTo>
                        <a:pt x="70" y="21"/>
                        <a:pt x="70" y="21"/>
                        <a:pt x="70" y="21"/>
                      </a:cubicBezTo>
                      <a:cubicBezTo>
                        <a:pt x="69" y="21"/>
                        <a:pt x="69" y="21"/>
                        <a:pt x="69" y="21"/>
                      </a:cubicBezTo>
                      <a:cubicBezTo>
                        <a:pt x="69" y="21"/>
                        <a:pt x="68" y="21"/>
                        <a:pt x="68" y="21"/>
                      </a:cubicBezTo>
                      <a:cubicBezTo>
                        <a:pt x="68" y="21"/>
                        <a:pt x="67" y="21"/>
                        <a:pt x="67" y="20"/>
                      </a:cubicBezTo>
                      <a:cubicBezTo>
                        <a:pt x="67" y="20"/>
                        <a:pt x="68" y="19"/>
                        <a:pt x="69" y="18"/>
                      </a:cubicBezTo>
                      <a:cubicBezTo>
                        <a:pt x="69" y="18"/>
                        <a:pt x="69" y="18"/>
                        <a:pt x="69" y="18"/>
                      </a:cubicBezTo>
                      <a:cubicBezTo>
                        <a:pt x="69" y="17"/>
                        <a:pt x="68" y="18"/>
                        <a:pt x="68" y="18"/>
                      </a:cubicBezTo>
                      <a:cubicBezTo>
                        <a:pt x="68" y="18"/>
                        <a:pt x="67" y="18"/>
                        <a:pt x="67" y="19"/>
                      </a:cubicBezTo>
                      <a:cubicBezTo>
                        <a:pt x="66" y="19"/>
                        <a:pt x="65" y="18"/>
                        <a:pt x="64" y="19"/>
                      </a:cubicBezTo>
                      <a:cubicBezTo>
                        <a:pt x="64" y="19"/>
                        <a:pt x="65" y="19"/>
                        <a:pt x="65" y="19"/>
                      </a:cubicBezTo>
                      <a:cubicBezTo>
                        <a:pt x="65" y="19"/>
                        <a:pt x="64" y="20"/>
                        <a:pt x="64" y="19"/>
                      </a:cubicBezTo>
                      <a:cubicBezTo>
                        <a:pt x="64" y="19"/>
                        <a:pt x="64" y="19"/>
                        <a:pt x="64" y="19"/>
                      </a:cubicBezTo>
                      <a:cubicBezTo>
                        <a:pt x="64" y="19"/>
                        <a:pt x="63" y="18"/>
                        <a:pt x="62" y="19"/>
                      </a:cubicBezTo>
                      <a:cubicBezTo>
                        <a:pt x="62" y="19"/>
                        <a:pt x="61" y="19"/>
                        <a:pt x="61" y="19"/>
                      </a:cubicBezTo>
                      <a:cubicBezTo>
                        <a:pt x="62" y="20"/>
                        <a:pt x="63" y="19"/>
                        <a:pt x="63" y="20"/>
                      </a:cubicBezTo>
                      <a:cubicBezTo>
                        <a:pt x="63" y="20"/>
                        <a:pt x="62" y="21"/>
                        <a:pt x="62" y="21"/>
                      </a:cubicBezTo>
                      <a:cubicBezTo>
                        <a:pt x="62" y="22"/>
                        <a:pt x="62" y="22"/>
                        <a:pt x="63" y="22"/>
                      </a:cubicBezTo>
                      <a:cubicBezTo>
                        <a:pt x="63" y="22"/>
                        <a:pt x="63" y="22"/>
                        <a:pt x="63" y="22"/>
                      </a:cubicBezTo>
                      <a:cubicBezTo>
                        <a:pt x="64" y="22"/>
                        <a:pt x="64" y="22"/>
                        <a:pt x="64" y="22"/>
                      </a:cubicBezTo>
                      <a:cubicBezTo>
                        <a:pt x="64" y="22"/>
                        <a:pt x="65" y="21"/>
                        <a:pt x="65" y="21"/>
                      </a:cubicBezTo>
                      <a:cubicBezTo>
                        <a:pt x="66" y="22"/>
                        <a:pt x="65" y="22"/>
                        <a:pt x="64" y="23"/>
                      </a:cubicBezTo>
                      <a:cubicBezTo>
                        <a:pt x="63" y="23"/>
                        <a:pt x="62" y="23"/>
                        <a:pt x="62" y="23"/>
                      </a:cubicBezTo>
                      <a:cubicBezTo>
                        <a:pt x="61" y="23"/>
                        <a:pt x="60" y="25"/>
                        <a:pt x="60" y="24"/>
                      </a:cubicBezTo>
                      <a:cubicBezTo>
                        <a:pt x="60" y="23"/>
                        <a:pt x="61" y="23"/>
                        <a:pt x="61" y="23"/>
                      </a:cubicBezTo>
                      <a:cubicBezTo>
                        <a:pt x="60" y="23"/>
                        <a:pt x="59" y="23"/>
                        <a:pt x="59" y="23"/>
                      </a:cubicBezTo>
                      <a:cubicBezTo>
                        <a:pt x="58" y="24"/>
                        <a:pt x="56" y="24"/>
                        <a:pt x="56" y="25"/>
                      </a:cubicBezTo>
                      <a:cubicBezTo>
                        <a:pt x="56" y="25"/>
                        <a:pt x="56" y="26"/>
                        <a:pt x="56" y="26"/>
                      </a:cubicBezTo>
                      <a:cubicBezTo>
                        <a:pt x="56" y="26"/>
                        <a:pt x="55" y="26"/>
                        <a:pt x="55" y="26"/>
                      </a:cubicBezTo>
                      <a:cubicBezTo>
                        <a:pt x="55" y="26"/>
                        <a:pt x="54" y="26"/>
                        <a:pt x="54" y="26"/>
                      </a:cubicBezTo>
                      <a:cubicBezTo>
                        <a:pt x="54" y="27"/>
                        <a:pt x="53" y="27"/>
                        <a:pt x="53" y="27"/>
                      </a:cubicBezTo>
                      <a:cubicBezTo>
                        <a:pt x="53" y="27"/>
                        <a:pt x="53" y="27"/>
                        <a:pt x="52" y="28"/>
                      </a:cubicBezTo>
                      <a:cubicBezTo>
                        <a:pt x="52" y="28"/>
                        <a:pt x="52" y="28"/>
                        <a:pt x="52" y="28"/>
                      </a:cubicBezTo>
                      <a:cubicBezTo>
                        <a:pt x="51" y="28"/>
                        <a:pt x="51" y="29"/>
                        <a:pt x="51" y="29"/>
                      </a:cubicBezTo>
                      <a:cubicBezTo>
                        <a:pt x="51" y="29"/>
                        <a:pt x="50" y="29"/>
                        <a:pt x="50" y="29"/>
                      </a:cubicBezTo>
                      <a:cubicBezTo>
                        <a:pt x="50" y="29"/>
                        <a:pt x="50" y="30"/>
                        <a:pt x="50" y="31"/>
                      </a:cubicBezTo>
                      <a:cubicBezTo>
                        <a:pt x="50" y="31"/>
                        <a:pt x="49" y="31"/>
                        <a:pt x="48" y="32"/>
                      </a:cubicBezTo>
                      <a:cubicBezTo>
                        <a:pt x="48" y="32"/>
                        <a:pt x="48" y="32"/>
                        <a:pt x="47" y="32"/>
                      </a:cubicBezTo>
                      <a:cubicBezTo>
                        <a:pt x="47" y="33"/>
                        <a:pt x="46" y="33"/>
                        <a:pt x="46" y="33"/>
                      </a:cubicBezTo>
                      <a:cubicBezTo>
                        <a:pt x="46" y="33"/>
                        <a:pt x="46" y="33"/>
                        <a:pt x="45" y="34"/>
                      </a:cubicBezTo>
                      <a:cubicBezTo>
                        <a:pt x="45" y="53"/>
                        <a:pt x="45" y="53"/>
                        <a:pt x="45" y="53"/>
                      </a:cubicBezTo>
                      <a:cubicBezTo>
                        <a:pt x="46" y="53"/>
                        <a:pt x="46" y="53"/>
                        <a:pt x="46" y="53"/>
                      </a:cubicBezTo>
                      <a:cubicBezTo>
                        <a:pt x="46" y="52"/>
                        <a:pt x="46" y="52"/>
                        <a:pt x="47" y="52"/>
                      </a:cubicBezTo>
                      <a:cubicBezTo>
                        <a:pt x="47" y="51"/>
                        <a:pt x="48" y="52"/>
                        <a:pt x="48" y="51"/>
                      </a:cubicBezTo>
                      <a:cubicBezTo>
                        <a:pt x="49" y="51"/>
                        <a:pt x="49" y="51"/>
                        <a:pt x="49" y="51"/>
                      </a:cubicBezTo>
                      <a:cubicBezTo>
                        <a:pt x="49" y="51"/>
                        <a:pt x="49" y="50"/>
                        <a:pt x="50" y="51"/>
                      </a:cubicBezTo>
                      <a:cubicBezTo>
                        <a:pt x="50" y="51"/>
                        <a:pt x="49" y="51"/>
                        <a:pt x="50" y="52"/>
                      </a:cubicBezTo>
                      <a:cubicBezTo>
                        <a:pt x="50" y="52"/>
                        <a:pt x="51" y="51"/>
                        <a:pt x="51" y="51"/>
                      </a:cubicBezTo>
                      <a:cubicBezTo>
                        <a:pt x="51" y="51"/>
                        <a:pt x="52" y="51"/>
                        <a:pt x="52" y="51"/>
                      </a:cubicBezTo>
                      <a:cubicBezTo>
                        <a:pt x="52" y="52"/>
                        <a:pt x="52" y="52"/>
                        <a:pt x="53" y="52"/>
                      </a:cubicBezTo>
                      <a:cubicBezTo>
                        <a:pt x="53" y="52"/>
                        <a:pt x="53" y="52"/>
                        <a:pt x="54" y="52"/>
                      </a:cubicBezTo>
                      <a:cubicBezTo>
                        <a:pt x="54" y="52"/>
                        <a:pt x="55" y="52"/>
                        <a:pt x="55" y="52"/>
                      </a:cubicBezTo>
                      <a:cubicBezTo>
                        <a:pt x="55" y="52"/>
                        <a:pt x="56" y="52"/>
                        <a:pt x="56" y="52"/>
                      </a:cubicBezTo>
                      <a:cubicBezTo>
                        <a:pt x="57" y="52"/>
                        <a:pt x="57" y="52"/>
                        <a:pt x="57" y="52"/>
                      </a:cubicBezTo>
                      <a:cubicBezTo>
                        <a:pt x="58" y="53"/>
                        <a:pt x="58" y="52"/>
                        <a:pt x="58" y="52"/>
                      </a:cubicBezTo>
                      <a:cubicBezTo>
                        <a:pt x="58" y="53"/>
                        <a:pt x="58" y="53"/>
                        <a:pt x="58" y="53"/>
                      </a:cubicBezTo>
                      <a:cubicBezTo>
                        <a:pt x="59" y="53"/>
                        <a:pt x="59" y="53"/>
                        <a:pt x="59" y="54"/>
                      </a:cubicBezTo>
                      <a:cubicBezTo>
                        <a:pt x="59" y="54"/>
                        <a:pt x="59" y="54"/>
                        <a:pt x="60" y="54"/>
                      </a:cubicBezTo>
                      <a:cubicBezTo>
                        <a:pt x="60" y="54"/>
                        <a:pt x="60" y="55"/>
                        <a:pt x="60" y="55"/>
                      </a:cubicBezTo>
                      <a:cubicBezTo>
                        <a:pt x="61" y="55"/>
                        <a:pt x="62" y="56"/>
                        <a:pt x="62" y="56"/>
                      </a:cubicBezTo>
                      <a:cubicBezTo>
                        <a:pt x="63" y="56"/>
                        <a:pt x="63" y="56"/>
                        <a:pt x="63" y="56"/>
                      </a:cubicBezTo>
                      <a:cubicBezTo>
                        <a:pt x="64" y="56"/>
                        <a:pt x="65" y="56"/>
                        <a:pt x="66" y="57"/>
                      </a:cubicBezTo>
                      <a:cubicBezTo>
                        <a:pt x="66" y="57"/>
                        <a:pt x="66" y="57"/>
                        <a:pt x="66" y="58"/>
                      </a:cubicBezTo>
                      <a:cubicBezTo>
                        <a:pt x="67" y="58"/>
                        <a:pt x="66" y="58"/>
                        <a:pt x="67" y="59"/>
                      </a:cubicBezTo>
                      <a:cubicBezTo>
                        <a:pt x="67" y="59"/>
                        <a:pt x="68" y="59"/>
                        <a:pt x="67" y="60"/>
                      </a:cubicBezTo>
                      <a:cubicBezTo>
                        <a:pt x="67" y="61"/>
                        <a:pt x="68" y="61"/>
                        <a:pt x="68" y="61"/>
                      </a:cubicBezTo>
                      <a:cubicBezTo>
                        <a:pt x="68" y="61"/>
                        <a:pt x="69" y="62"/>
                        <a:pt x="69" y="62"/>
                      </a:cubicBezTo>
                      <a:cubicBezTo>
                        <a:pt x="69" y="62"/>
                        <a:pt x="69" y="62"/>
                        <a:pt x="69" y="62"/>
                      </a:cubicBezTo>
                      <a:cubicBezTo>
                        <a:pt x="70" y="62"/>
                        <a:pt x="70" y="62"/>
                        <a:pt x="71" y="62"/>
                      </a:cubicBezTo>
                      <a:cubicBezTo>
                        <a:pt x="71" y="62"/>
                        <a:pt x="71" y="62"/>
                        <a:pt x="72" y="62"/>
                      </a:cubicBezTo>
                      <a:cubicBezTo>
                        <a:pt x="72" y="62"/>
                        <a:pt x="72" y="63"/>
                        <a:pt x="72" y="63"/>
                      </a:cubicBezTo>
                      <a:cubicBezTo>
                        <a:pt x="72" y="63"/>
                        <a:pt x="73" y="63"/>
                        <a:pt x="73" y="63"/>
                      </a:cubicBezTo>
                      <a:cubicBezTo>
                        <a:pt x="74" y="63"/>
                        <a:pt x="74" y="63"/>
                        <a:pt x="75" y="63"/>
                      </a:cubicBezTo>
                      <a:cubicBezTo>
                        <a:pt x="75" y="63"/>
                        <a:pt x="75" y="63"/>
                        <a:pt x="75" y="63"/>
                      </a:cubicBezTo>
                      <a:cubicBezTo>
                        <a:pt x="76" y="63"/>
                        <a:pt x="76" y="64"/>
                        <a:pt x="77" y="64"/>
                      </a:cubicBezTo>
                      <a:cubicBezTo>
                        <a:pt x="71" y="73"/>
                        <a:pt x="62" y="80"/>
                        <a:pt x="52" y="82"/>
                      </a:cubicBezTo>
                      <a:cubicBezTo>
                        <a:pt x="52" y="82"/>
                        <a:pt x="52" y="81"/>
                        <a:pt x="52" y="81"/>
                      </a:cubicBezTo>
                      <a:cubicBezTo>
                        <a:pt x="52" y="80"/>
                        <a:pt x="52" y="79"/>
                        <a:pt x="52" y="79"/>
                      </a:cubicBezTo>
                      <a:cubicBezTo>
                        <a:pt x="52" y="78"/>
                        <a:pt x="52" y="77"/>
                        <a:pt x="51" y="77"/>
                      </a:cubicBezTo>
                      <a:cubicBezTo>
                        <a:pt x="51" y="76"/>
                        <a:pt x="50" y="76"/>
                        <a:pt x="50" y="75"/>
                      </a:cubicBezTo>
                      <a:cubicBezTo>
                        <a:pt x="49" y="75"/>
                        <a:pt x="49" y="75"/>
                        <a:pt x="49" y="75"/>
                      </a:cubicBezTo>
                      <a:cubicBezTo>
                        <a:pt x="48" y="75"/>
                        <a:pt x="46" y="74"/>
                        <a:pt x="46" y="73"/>
                      </a:cubicBezTo>
                      <a:cubicBezTo>
                        <a:pt x="46" y="73"/>
                        <a:pt x="46" y="73"/>
                        <a:pt x="46" y="72"/>
                      </a:cubicBezTo>
                      <a:cubicBezTo>
                        <a:pt x="46" y="72"/>
                        <a:pt x="46" y="72"/>
                        <a:pt x="45" y="72"/>
                      </a:cubicBezTo>
                      <a:lnTo>
                        <a:pt x="45" y="85"/>
                      </a:lnTo>
                      <a:close/>
                      <a:moveTo>
                        <a:pt x="1" y="34"/>
                      </a:moveTo>
                      <a:cubicBezTo>
                        <a:pt x="1" y="35"/>
                        <a:pt x="0" y="36"/>
                        <a:pt x="0" y="36"/>
                      </a:cubicBezTo>
                      <a:cubicBezTo>
                        <a:pt x="0" y="37"/>
                        <a:pt x="0" y="38"/>
                        <a:pt x="0" y="39"/>
                      </a:cubicBezTo>
                      <a:cubicBezTo>
                        <a:pt x="0" y="40"/>
                        <a:pt x="0" y="41"/>
                        <a:pt x="0" y="43"/>
                      </a:cubicBezTo>
                      <a:cubicBezTo>
                        <a:pt x="0" y="44"/>
                        <a:pt x="0" y="46"/>
                        <a:pt x="0" y="47"/>
                      </a:cubicBezTo>
                      <a:cubicBezTo>
                        <a:pt x="0" y="48"/>
                        <a:pt x="0" y="49"/>
                        <a:pt x="0" y="49"/>
                      </a:cubicBezTo>
                      <a:cubicBezTo>
                        <a:pt x="0" y="50"/>
                        <a:pt x="1" y="51"/>
                        <a:pt x="1" y="52"/>
                      </a:cubicBezTo>
                      <a:cubicBezTo>
                        <a:pt x="1" y="52"/>
                        <a:pt x="1" y="53"/>
                        <a:pt x="1" y="54"/>
                      </a:cubicBezTo>
                      <a:cubicBezTo>
                        <a:pt x="2" y="55"/>
                        <a:pt x="2" y="56"/>
                        <a:pt x="2" y="58"/>
                      </a:cubicBezTo>
                      <a:cubicBezTo>
                        <a:pt x="3" y="58"/>
                        <a:pt x="3" y="59"/>
                        <a:pt x="3" y="60"/>
                      </a:cubicBezTo>
                      <a:cubicBezTo>
                        <a:pt x="3" y="60"/>
                        <a:pt x="4" y="61"/>
                        <a:pt x="4" y="61"/>
                      </a:cubicBezTo>
                      <a:cubicBezTo>
                        <a:pt x="4" y="62"/>
                        <a:pt x="4" y="62"/>
                        <a:pt x="5" y="62"/>
                      </a:cubicBezTo>
                      <a:cubicBezTo>
                        <a:pt x="5" y="63"/>
                        <a:pt x="5" y="64"/>
                        <a:pt x="5" y="64"/>
                      </a:cubicBezTo>
                      <a:cubicBezTo>
                        <a:pt x="7" y="66"/>
                        <a:pt x="8" y="68"/>
                        <a:pt x="9" y="69"/>
                      </a:cubicBezTo>
                      <a:cubicBezTo>
                        <a:pt x="10" y="70"/>
                        <a:pt x="10" y="71"/>
                        <a:pt x="11" y="72"/>
                      </a:cubicBezTo>
                      <a:cubicBezTo>
                        <a:pt x="11" y="72"/>
                        <a:pt x="12" y="73"/>
                        <a:pt x="12" y="73"/>
                      </a:cubicBezTo>
                      <a:cubicBezTo>
                        <a:pt x="13" y="74"/>
                        <a:pt x="13" y="74"/>
                        <a:pt x="14" y="74"/>
                      </a:cubicBezTo>
                      <a:cubicBezTo>
                        <a:pt x="16" y="77"/>
                        <a:pt x="19" y="78"/>
                        <a:pt x="21" y="80"/>
                      </a:cubicBezTo>
                      <a:cubicBezTo>
                        <a:pt x="22" y="80"/>
                        <a:pt x="22" y="81"/>
                        <a:pt x="23" y="81"/>
                      </a:cubicBezTo>
                      <a:cubicBezTo>
                        <a:pt x="24" y="82"/>
                        <a:pt x="26" y="82"/>
                        <a:pt x="27" y="83"/>
                      </a:cubicBezTo>
                      <a:cubicBezTo>
                        <a:pt x="27" y="83"/>
                        <a:pt x="28" y="83"/>
                        <a:pt x="29" y="83"/>
                      </a:cubicBezTo>
                      <a:cubicBezTo>
                        <a:pt x="33" y="85"/>
                        <a:pt x="38" y="86"/>
                        <a:pt x="42" y="86"/>
                      </a:cubicBezTo>
                      <a:cubicBezTo>
                        <a:pt x="43" y="86"/>
                        <a:pt x="44" y="86"/>
                        <a:pt x="45" y="85"/>
                      </a:cubicBezTo>
                      <a:cubicBezTo>
                        <a:pt x="45" y="72"/>
                        <a:pt x="45" y="72"/>
                        <a:pt x="45" y="72"/>
                      </a:cubicBezTo>
                      <a:cubicBezTo>
                        <a:pt x="45" y="71"/>
                        <a:pt x="45" y="71"/>
                        <a:pt x="45" y="71"/>
                      </a:cubicBezTo>
                      <a:cubicBezTo>
                        <a:pt x="44" y="70"/>
                        <a:pt x="44" y="69"/>
                        <a:pt x="43" y="68"/>
                      </a:cubicBezTo>
                      <a:cubicBezTo>
                        <a:pt x="43" y="68"/>
                        <a:pt x="43" y="67"/>
                        <a:pt x="42" y="67"/>
                      </a:cubicBezTo>
                      <a:cubicBezTo>
                        <a:pt x="42" y="67"/>
                        <a:pt x="42" y="66"/>
                        <a:pt x="42" y="66"/>
                      </a:cubicBezTo>
                      <a:cubicBezTo>
                        <a:pt x="41" y="66"/>
                        <a:pt x="41" y="65"/>
                        <a:pt x="41" y="65"/>
                      </a:cubicBezTo>
                      <a:cubicBezTo>
                        <a:pt x="41" y="64"/>
                        <a:pt x="42" y="64"/>
                        <a:pt x="42" y="64"/>
                      </a:cubicBezTo>
                      <a:cubicBezTo>
                        <a:pt x="42" y="63"/>
                        <a:pt x="42" y="63"/>
                        <a:pt x="42" y="63"/>
                      </a:cubicBezTo>
                      <a:cubicBezTo>
                        <a:pt x="41" y="62"/>
                        <a:pt x="42" y="62"/>
                        <a:pt x="42" y="61"/>
                      </a:cubicBezTo>
                      <a:cubicBezTo>
                        <a:pt x="42" y="61"/>
                        <a:pt x="42" y="61"/>
                        <a:pt x="42" y="60"/>
                      </a:cubicBezTo>
                      <a:cubicBezTo>
                        <a:pt x="42" y="60"/>
                        <a:pt x="43" y="60"/>
                        <a:pt x="43" y="60"/>
                      </a:cubicBezTo>
                      <a:cubicBezTo>
                        <a:pt x="43" y="60"/>
                        <a:pt x="43" y="59"/>
                        <a:pt x="43" y="59"/>
                      </a:cubicBezTo>
                      <a:cubicBezTo>
                        <a:pt x="44" y="59"/>
                        <a:pt x="44" y="58"/>
                        <a:pt x="44" y="58"/>
                      </a:cubicBezTo>
                      <a:cubicBezTo>
                        <a:pt x="45" y="58"/>
                        <a:pt x="45" y="56"/>
                        <a:pt x="44" y="55"/>
                      </a:cubicBezTo>
                      <a:cubicBezTo>
                        <a:pt x="44" y="55"/>
                        <a:pt x="44" y="55"/>
                        <a:pt x="44" y="55"/>
                      </a:cubicBezTo>
                      <a:cubicBezTo>
                        <a:pt x="44" y="54"/>
                        <a:pt x="44" y="53"/>
                        <a:pt x="43" y="53"/>
                      </a:cubicBezTo>
                      <a:cubicBezTo>
                        <a:pt x="43" y="53"/>
                        <a:pt x="43" y="54"/>
                        <a:pt x="42" y="54"/>
                      </a:cubicBezTo>
                      <a:cubicBezTo>
                        <a:pt x="42" y="54"/>
                        <a:pt x="42" y="55"/>
                        <a:pt x="42" y="55"/>
                      </a:cubicBezTo>
                      <a:cubicBezTo>
                        <a:pt x="41" y="55"/>
                        <a:pt x="41" y="54"/>
                        <a:pt x="41" y="54"/>
                      </a:cubicBezTo>
                      <a:cubicBezTo>
                        <a:pt x="40" y="54"/>
                        <a:pt x="40" y="54"/>
                        <a:pt x="40" y="54"/>
                      </a:cubicBezTo>
                      <a:cubicBezTo>
                        <a:pt x="39" y="54"/>
                        <a:pt x="39" y="53"/>
                        <a:pt x="39" y="53"/>
                      </a:cubicBezTo>
                      <a:cubicBezTo>
                        <a:pt x="38" y="53"/>
                        <a:pt x="38" y="53"/>
                        <a:pt x="38" y="52"/>
                      </a:cubicBezTo>
                      <a:cubicBezTo>
                        <a:pt x="38" y="52"/>
                        <a:pt x="38" y="52"/>
                        <a:pt x="38" y="51"/>
                      </a:cubicBezTo>
                      <a:cubicBezTo>
                        <a:pt x="37" y="51"/>
                        <a:pt x="37" y="50"/>
                        <a:pt x="36" y="50"/>
                      </a:cubicBezTo>
                      <a:cubicBezTo>
                        <a:pt x="36" y="50"/>
                        <a:pt x="35" y="50"/>
                        <a:pt x="35" y="50"/>
                      </a:cubicBezTo>
                      <a:cubicBezTo>
                        <a:pt x="35" y="49"/>
                        <a:pt x="34" y="49"/>
                        <a:pt x="34" y="49"/>
                      </a:cubicBezTo>
                      <a:cubicBezTo>
                        <a:pt x="34" y="49"/>
                        <a:pt x="34" y="49"/>
                        <a:pt x="33" y="49"/>
                      </a:cubicBezTo>
                      <a:cubicBezTo>
                        <a:pt x="32" y="49"/>
                        <a:pt x="32" y="47"/>
                        <a:pt x="31" y="47"/>
                      </a:cubicBezTo>
                      <a:cubicBezTo>
                        <a:pt x="30" y="47"/>
                        <a:pt x="30" y="48"/>
                        <a:pt x="29" y="48"/>
                      </a:cubicBezTo>
                      <a:cubicBezTo>
                        <a:pt x="29" y="48"/>
                        <a:pt x="28" y="47"/>
                        <a:pt x="28" y="47"/>
                      </a:cubicBezTo>
                      <a:cubicBezTo>
                        <a:pt x="27" y="47"/>
                        <a:pt x="27" y="47"/>
                        <a:pt x="26" y="46"/>
                      </a:cubicBezTo>
                      <a:cubicBezTo>
                        <a:pt x="26" y="46"/>
                        <a:pt x="25" y="46"/>
                        <a:pt x="25" y="46"/>
                      </a:cubicBezTo>
                      <a:cubicBezTo>
                        <a:pt x="25" y="46"/>
                        <a:pt x="25" y="46"/>
                        <a:pt x="24" y="46"/>
                      </a:cubicBezTo>
                      <a:cubicBezTo>
                        <a:pt x="24" y="45"/>
                        <a:pt x="24" y="45"/>
                        <a:pt x="23" y="45"/>
                      </a:cubicBezTo>
                      <a:cubicBezTo>
                        <a:pt x="23" y="45"/>
                        <a:pt x="23" y="44"/>
                        <a:pt x="23" y="44"/>
                      </a:cubicBezTo>
                      <a:cubicBezTo>
                        <a:pt x="23" y="44"/>
                        <a:pt x="23" y="43"/>
                        <a:pt x="23" y="43"/>
                      </a:cubicBezTo>
                      <a:cubicBezTo>
                        <a:pt x="23" y="42"/>
                        <a:pt x="22" y="41"/>
                        <a:pt x="22" y="40"/>
                      </a:cubicBezTo>
                      <a:cubicBezTo>
                        <a:pt x="21" y="40"/>
                        <a:pt x="21" y="40"/>
                        <a:pt x="21" y="39"/>
                      </a:cubicBezTo>
                      <a:cubicBezTo>
                        <a:pt x="21" y="39"/>
                        <a:pt x="21" y="39"/>
                        <a:pt x="21" y="38"/>
                      </a:cubicBezTo>
                      <a:cubicBezTo>
                        <a:pt x="20" y="38"/>
                        <a:pt x="20" y="38"/>
                        <a:pt x="20" y="37"/>
                      </a:cubicBezTo>
                      <a:cubicBezTo>
                        <a:pt x="19" y="37"/>
                        <a:pt x="19" y="37"/>
                        <a:pt x="19" y="36"/>
                      </a:cubicBezTo>
                      <a:cubicBezTo>
                        <a:pt x="19" y="36"/>
                        <a:pt x="19" y="35"/>
                        <a:pt x="19" y="35"/>
                      </a:cubicBezTo>
                      <a:cubicBezTo>
                        <a:pt x="19" y="34"/>
                        <a:pt x="17" y="34"/>
                        <a:pt x="18" y="35"/>
                      </a:cubicBezTo>
                      <a:cubicBezTo>
                        <a:pt x="18" y="36"/>
                        <a:pt x="18" y="36"/>
                        <a:pt x="18" y="36"/>
                      </a:cubicBezTo>
                      <a:cubicBezTo>
                        <a:pt x="18" y="37"/>
                        <a:pt x="18" y="37"/>
                        <a:pt x="18" y="37"/>
                      </a:cubicBezTo>
                      <a:cubicBezTo>
                        <a:pt x="19" y="38"/>
                        <a:pt x="19" y="38"/>
                        <a:pt x="19" y="38"/>
                      </a:cubicBezTo>
                      <a:cubicBezTo>
                        <a:pt x="19" y="39"/>
                        <a:pt x="19" y="40"/>
                        <a:pt x="19" y="40"/>
                      </a:cubicBezTo>
                      <a:cubicBezTo>
                        <a:pt x="20" y="40"/>
                        <a:pt x="20" y="41"/>
                        <a:pt x="20" y="41"/>
                      </a:cubicBezTo>
                      <a:cubicBezTo>
                        <a:pt x="19" y="41"/>
                        <a:pt x="19" y="41"/>
                        <a:pt x="19" y="41"/>
                      </a:cubicBezTo>
                      <a:cubicBezTo>
                        <a:pt x="19" y="41"/>
                        <a:pt x="18" y="40"/>
                        <a:pt x="18" y="40"/>
                      </a:cubicBezTo>
                      <a:cubicBezTo>
                        <a:pt x="18" y="40"/>
                        <a:pt x="18" y="39"/>
                        <a:pt x="18" y="39"/>
                      </a:cubicBezTo>
                      <a:cubicBezTo>
                        <a:pt x="18" y="38"/>
                        <a:pt x="17" y="38"/>
                        <a:pt x="17" y="38"/>
                      </a:cubicBezTo>
                      <a:cubicBezTo>
                        <a:pt x="17" y="37"/>
                        <a:pt x="17" y="37"/>
                        <a:pt x="17" y="37"/>
                      </a:cubicBezTo>
                      <a:cubicBezTo>
                        <a:pt x="17" y="36"/>
                        <a:pt x="17" y="36"/>
                        <a:pt x="17" y="36"/>
                      </a:cubicBezTo>
                      <a:cubicBezTo>
                        <a:pt x="16" y="35"/>
                        <a:pt x="16" y="35"/>
                        <a:pt x="16" y="34"/>
                      </a:cubicBezTo>
                      <a:cubicBezTo>
                        <a:pt x="16" y="34"/>
                        <a:pt x="16" y="33"/>
                        <a:pt x="16" y="33"/>
                      </a:cubicBezTo>
                      <a:cubicBezTo>
                        <a:pt x="16" y="33"/>
                        <a:pt x="16" y="32"/>
                        <a:pt x="15" y="32"/>
                      </a:cubicBezTo>
                      <a:cubicBezTo>
                        <a:pt x="15" y="32"/>
                        <a:pt x="15" y="32"/>
                        <a:pt x="14" y="32"/>
                      </a:cubicBezTo>
                      <a:cubicBezTo>
                        <a:pt x="14" y="31"/>
                        <a:pt x="14" y="31"/>
                        <a:pt x="14" y="30"/>
                      </a:cubicBezTo>
                      <a:cubicBezTo>
                        <a:pt x="14" y="30"/>
                        <a:pt x="14" y="29"/>
                        <a:pt x="14" y="29"/>
                      </a:cubicBezTo>
                      <a:cubicBezTo>
                        <a:pt x="14" y="28"/>
                        <a:pt x="14" y="27"/>
                        <a:pt x="14" y="27"/>
                      </a:cubicBezTo>
                      <a:cubicBezTo>
                        <a:pt x="14" y="26"/>
                        <a:pt x="15" y="26"/>
                        <a:pt x="15" y="26"/>
                      </a:cubicBezTo>
                      <a:cubicBezTo>
                        <a:pt x="15" y="25"/>
                        <a:pt x="15" y="25"/>
                        <a:pt x="15" y="25"/>
                      </a:cubicBezTo>
                      <a:cubicBezTo>
                        <a:pt x="16" y="24"/>
                        <a:pt x="16" y="24"/>
                        <a:pt x="17" y="23"/>
                      </a:cubicBezTo>
                      <a:cubicBezTo>
                        <a:pt x="17" y="22"/>
                        <a:pt x="18" y="22"/>
                        <a:pt x="18" y="21"/>
                      </a:cubicBezTo>
                      <a:cubicBezTo>
                        <a:pt x="18" y="21"/>
                        <a:pt x="19" y="20"/>
                        <a:pt x="19" y="20"/>
                      </a:cubicBezTo>
                      <a:cubicBezTo>
                        <a:pt x="19" y="19"/>
                        <a:pt x="18" y="19"/>
                        <a:pt x="18" y="19"/>
                      </a:cubicBezTo>
                      <a:cubicBezTo>
                        <a:pt x="18" y="18"/>
                        <a:pt x="18" y="18"/>
                        <a:pt x="18" y="18"/>
                      </a:cubicBezTo>
                      <a:cubicBezTo>
                        <a:pt x="19" y="18"/>
                        <a:pt x="19" y="17"/>
                        <a:pt x="19" y="17"/>
                      </a:cubicBezTo>
                      <a:cubicBezTo>
                        <a:pt x="19" y="17"/>
                        <a:pt x="18" y="16"/>
                        <a:pt x="18" y="16"/>
                      </a:cubicBezTo>
                      <a:cubicBezTo>
                        <a:pt x="19" y="15"/>
                        <a:pt x="19" y="15"/>
                        <a:pt x="19" y="15"/>
                      </a:cubicBezTo>
                      <a:cubicBezTo>
                        <a:pt x="19" y="14"/>
                        <a:pt x="18" y="15"/>
                        <a:pt x="18" y="15"/>
                      </a:cubicBezTo>
                      <a:cubicBezTo>
                        <a:pt x="17" y="14"/>
                        <a:pt x="18" y="14"/>
                        <a:pt x="18" y="14"/>
                      </a:cubicBezTo>
                      <a:cubicBezTo>
                        <a:pt x="18" y="13"/>
                        <a:pt x="18" y="13"/>
                        <a:pt x="18" y="13"/>
                      </a:cubicBezTo>
                      <a:cubicBezTo>
                        <a:pt x="18" y="13"/>
                        <a:pt x="18" y="12"/>
                        <a:pt x="18" y="12"/>
                      </a:cubicBezTo>
                      <a:cubicBezTo>
                        <a:pt x="18" y="12"/>
                        <a:pt x="18" y="12"/>
                        <a:pt x="17" y="11"/>
                      </a:cubicBezTo>
                      <a:cubicBezTo>
                        <a:pt x="22" y="7"/>
                        <a:pt x="29" y="4"/>
                        <a:pt x="35" y="3"/>
                      </a:cubicBezTo>
                      <a:cubicBezTo>
                        <a:pt x="35" y="3"/>
                        <a:pt x="35" y="3"/>
                        <a:pt x="35" y="3"/>
                      </a:cubicBezTo>
                      <a:cubicBezTo>
                        <a:pt x="35" y="3"/>
                        <a:pt x="35" y="4"/>
                        <a:pt x="36" y="4"/>
                      </a:cubicBezTo>
                      <a:cubicBezTo>
                        <a:pt x="36" y="3"/>
                        <a:pt x="36" y="4"/>
                        <a:pt x="37" y="4"/>
                      </a:cubicBezTo>
                      <a:cubicBezTo>
                        <a:pt x="37" y="4"/>
                        <a:pt x="38" y="3"/>
                        <a:pt x="38" y="3"/>
                      </a:cubicBezTo>
                      <a:cubicBezTo>
                        <a:pt x="39" y="4"/>
                        <a:pt x="40" y="4"/>
                        <a:pt x="41" y="4"/>
                      </a:cubicBezTo>
                      <a:cubicBezTo>
                        <a:pt x="41" y="4"/>
                        <a:pt x="41" y="4"/>
                        <a:pt x="41" y="3"/>
                      </a:cubicBezTo>
                      <a:cubicBezTo>
                        <a:pt x="41" y="3"/>
                        <a:pt x="41" y="3"/>
                        <a:pt x="41" y="3"/>
                      </a:cubicBezTo>
                      <a:cubicBezTo>
                        <a:pt x="42" y="3"/>
                        <a:pt x="42" y="3"/>
                        <a:pt x="42" y="3"/>
                      </a:cubicBezTo>
                      <a:cubicBezTo>
                        <a:pt x="43" y="3"/>
                        <a:pt x="44" y="3"/>
                        <a:pt x="45" y="3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5" y="0"/>
                        <a:pt x="44" y="0"/>
                        <a:pt x="43" y="0"/>
                      </a:cubicBezTo>
                      <a:cubicBezTo>
                        <a:pt x="43" y="0"/>
                        <a:pt x="43" y="0"/>
                        <a:pt x="42" y="0"/>
                      </a:cubicBezTo>
                      <a:cubicBezTo>
                        <a:pt x="42" y="0"/>
                        <a:pt x="42" y="0"/>
                        <a:pt x="41" y="0"/>
                      </a:cubicBezTo>
                      <a:cubicBezTo>
                        <a:pt x="37" y="0"/>
                        <a:pt x="33" y="1"/>
                        <a:pt x="29" y="3"/>
                      </a:cubicBezTo>
                      <a:cubicBezTo>
                        <a:pt x="28" y="3"/>
                        <a:pt x="27" y="3"/>
                        <a:pt x="27" y="3"/>
                      </a:cubicBezTo>
                      <a:cubicBezTo>
                        <a:pt x="27" y="3"/>
                        <a:pt x="26" y="3"/>
                        <a:pt x="26" y="3"/>
                      </a:cubicBezTo>
                      <a:cubicBezTo>
                        <a:pt x="26" y="4"/>
                        <a:pt x="25" y="4"/>
                        <a:pt x="25" y="4"/>
                      </a:cubicBezTo>
                      <a:cubicBezTo>
                        <a:pt x="24" y="4"/>
                        <a:pt x="24" y="5"/>
                        <a:pt x="23" y="5"/>
                      </a:cubicBezTo>
                      <a:cubicBezTo>
                        <a:pt x="22" y="5"/>
                        <a:pt x="22" y="6"/>
                        <a:pt x="21" y="6"/>
                      </a:cubicBezTo>
                      <a:cubicBezTo>
                        <a:pt x="19" y="7"/>
                        <a:pt x="17" y="9"/>
                        <a:pt x="15" y="11"/>
                      </a:cubicBezTo>
                      <a:cubicBezTo>
                        <a:pt x="14" y="11"/>
                        <a:pt x="14" y="11"/>
                        <a:pt x="14" y="11"/>
                      </a:cubicBezTo>
                      <a:cubicBezTo>
                        <a:pt x="13" y="12"/>
                        <a:pt x="13" y="12"/>
                        <a:pt x="12" y="13"/>
                      </a:cubicBezTo>
                      <a:cubicBezTo>
                        <a:pt x="12" y="13"/>
                        <a:pt x="11" y="14"/>
                        <a:pt x="11" y="14"/>
                      </a:cubicBezTo>
                      <a:cubicBezTo>
                        <a:pt x="10" y="15"/>
                        <a:pt x="10" y="16"/>
                        <a:pt x="9" y="17"/>
                      </a:cubicBezTo>
                      <a:cubicBezTo>
                        <a:pt x="8" y="18"/>
                        <a:pt x="7" y="20"/>
                        <a:pt x="5" y="22"/>
                      </a:cubicBezTo>
                      <a:cubicBezTo>
                        <a:pt x="5" y="22"/>
                        <a:pt x="5" y="23"/>
                        <a:pt x="5" y="23"/>
                      </a:cubicBezTo>
                      <a:cubicBezTo>
                        <a:pt x="4" y="24"/>
                        <a:pt x="4" y="24"/>
                        <a:pt x="4" y="24"/>
                      </a:cubicBezTo>
                      <a:cubicBezTo>
                        <a:pt x="4" y="25"/>
                        <a:pt x="3" y="26"/>
                        <a:pt x="3" y="27"/>
                      </a:cubicBezTo>
                      <a:cubicBezTo>
                        <a:pt x="3" y="28"/>
                        <a:pt x="3" y="28"/>
                        <a:pt x="2" y="28"/>
                      </a:cubicBezTo>
                      <a:cubicBezTo>
                        <a:pt x="2" y="30"/>
                        <a:pt x="2" y="31"/>
                        <a:pt x="1" y="32"/>
                      </a:cubicBezTo>
                      <a:cubicBezTo>
                        <a:pt x="1" y="33"/>
                        <a:pt x="1" y="34"/>
                        <a:pt x="1" y="34"/>
                      </a:cubicBezTo>
                      <a:close/>
                      <a:moveTo>
                        <a:pt x="45" y="34"/>
                      </a:moveTo>
                      <a:cubicBezTo>
                        <a:pt x="45" y="53"/>
                        <a:pt x="45" y="53"/>
                        <a:pt x="45" y="53"/>
                      </a:cubicBezTo>
                      <a:cubicBezTo>
                        <a:pt x="45" y="54"/>
                        <a:pt x="45" y="54"/>
                        <a:pt x="45" y="54"/>
                      </a:cubicBezTo>
                      <a:cubicBezTo>
                        <a:pt x="45" y="54"/>
                        <a:pt x="44" y="53"/>
                        <a:pt x="44" y="53"/>
                      </a:cubicBezTo>
                      <a:cubicBezTo>
                        <a:pt x="43" y="53"/>
                        <a:pt x="42" y="53"/>
                        <a:pt x="41" y="53"/>
                      </a:cubicBezTo>
                      <a:cubicBezTo>
                        <a:pt x="41" y="53"/>
                        <a:pt x="40" y="52"/>
                        <a:pt x="40" y="51"/>
                      </a:cubicBezTo>
                      <a:cubicBezTo>
                        <a:pt x="40" y="51"/>
                        <a:pt x="40" y="50"/>
                        <a:pt x="40" y="50"/>
                      </a:cubicBezTo>
                      <a:cubicBezTo>
                        <a:pt x="40" y="49"/>
                        <a:pt x="40" y="49"/>
                        <a:pt x="40" y="49"/>
                      </a:cubicBezTo>
                      <a:cubicBezTo>
                        <a:pt x="40" y="48"/>
                        <a:pt x="40" y="48"/>
                        <a:pt x="39" y="47"/>
                      </a:cubicBezTo>
                      <a:cubicBezTo>
                        <a:pt x="38" y="47"/>
                        <a:pt x="37" y="48"/>
                        <a:pt x="36" y="47"/>
                      </a:cubicBezTo>
                      <a:cubicBezTo>
                        <a:pt x="36" y="47"/>
                        <a:pt x="36" y="47"/>
                        <a:pt x="36" y="47"/>
                      </a:cubicBezTo>
                      <a:cubicBezTo>
                        <a:pt x="37" y="46"/>
                        <a:pt x="36" y="46"/>
                        <a:pt x="37" y="46"/>
                      </a:cubicBezTo>
                      <a:cubicBezTo>
                        <a:pt x="37" y="46"/>
                        <a:pt x="37" y="45"/>
                        <a:pt x="37" y="45"/>
                      </a:cubicBezTo>
                      <a:cubicBezTo>
                        <a:pt x="37" y="45"/>
                        <a:pt x="37" y="45"/>
                        <a:pt x="37" y="44"/>
                      </a:cubicBezTo>
                      <a:cubicBezTo>
                        <a:pt x="37" y="44"/>
                        <a:pt x="38" y="44"/>
                        <a:pt x="38" y="44"/>
                      </a:cubicBezTo>
                      <a:cubicBezTo>
                        <a:pt x="38" y="43"/>
                        <a:pt x="38" y="43"/>
                        <a:pt x="37" y="43"/>
                      </a:cubicBezTo>
                      <a:cubicBezTo>
                        <a:pt x="37" y="43"/>
                        <a:pt x="36" y="43"/>
                        <a:pt x="36" y="43"/>
                      </a:cubicBezTo>
                      <a:cubicBezTo>
                        <a:pt x="35" y="43"/>
                        <a:pt x="35" y="45"/>
                        <a:pt x="34" y="45"/>
                      </a:cubicBezTo>
                      <a:cubicBezTo>
                        <a:pt x="34" y="45"/>
                        <a:pt x="33" y="45"/>
                        <a:pt x="33" y="45"/>
                      </a:cubicBezTo>
                      <a:cubicBezTo>
                        <a:pt x="32" y="45"/>
                        <a:pt x="32" y="45"/>
                        <a:pt x="32" y="45"/>
                      </a:cubicBezTo>
                      <a:cubicBezTo>
                        <a:pt x="31" y="45"/>
                        <a:pt x="31" y="45"/>
                        <a:pt x="30" y="45"/>
                      </a:cubicBezTo>
                      <a:cubicBezTo>
                        <a:pt x="30" y="45"/>
                        <a:pt x="30" y="43"/>
                        <a:pt x="30" y="43"/>
                      </a:cubicBezTo>
                      <a:cubicBezTo>
                        <a:pt x="29" y="42"/>
                        <a:pt x="30" y="41"/>
                        <a:pt x="30" y="40"/>
                      </a:cubicBezTo>
                      <a:cubicBezTo>
                        <a:pt x="30" y="40"/>
                        <a:pt x="30" y="39"/>
                        <a:pt x="30" y="39"/>
                      </a:cubicBezTo>
                      <a:cubicBezTo>
                        <a:pt x="31" y="39"/>
                        <a:pt x="30" y="38"/>
                        <a:pt x="31" y="38"/>
                      </a:cubicBezTo>
                      <a:cubicBezTo>
                        <a:pt x="31" y="37"/>
                        <a:pt x="32" y="37"/>
                        <a:pt x="32" y="37"/>
                      </a:cubicBezTo>
                      <a:cubicBezTo>
                        <a:pt x="33" y="36"/>
                        <a:pt x="33" y="36"/>
                        <a:pt x="34" y="36"/>
                      </a:cubicBezTo>
                      <a:cubicBezTo>
                        <a:pt x="35" y="36"/>
                        <a:pt x="35" y="36"/>
                        <a:pt x="36" y="36"/>
                      </a:cubicBezTo>
                      <a:cubicBezTo>
                        <a:pt x="36" y="36"/>
                        <a:pt x="36" y="36"/>
                        <a:pt x="36" y="36"/>
                      </a:cubicBezTo>
                      <a:cubicBezTo>
                        <a:pt x="37" y="36"/>
                        <a:pt x="37" y="36"/>
                        <a:pt x="38" y="35"/>
                      </a:cubicBezTo>
                      <a:cubicBezTo>
                        <a:pt x="39" y="35"/>
                        <a:pt x="39" y="35"/>
                        <a:pt x="40" y="35"/>
                      </a:cubicBezTo>
                      <a:cubicBezTo>
                        <a:pt x="40" y="35"/>
                        <a:pt x="41" y="36"/>
                        <a:pt x="41" y="36"/>
                      </a:cubicBezTo>
                      <a:cubicBezTo>
                        <a:pt x="41" y="36"/>
                        <a:pt x="42" y="35"/>
                        <a:pt x="42" y="36"/>
                      </a:cubicBezTo>
                      <a:cubicBezTo>
                        <a:pt x="42" y="36"/>
                        <a:pt x="43" y="36"/>
                        <a:pt x="43" y="36"/>
                      </a:cubicBezTo>
                      <a:cubicBezTo>
                        <a:pt x="43" y="37"/>
                        <a:pt x="42" y="37"/>
                        <a:pt x="43" y="38"/>
                      </a:cubicBezTo>
                      <a:cubicBezTo>
                        <a:pt x="43" y="38"/>
                        <a:pt x="44" y="38"/>
                        <a:pt x="44" y="38"/>
                      </a:cubicBezTo>
                      <a:cubicBezTo>
                        <a:pt x="45" y="38"/>
                        <a:pt x="44" y="38"/>
                        <a:pt x="44" y="37"/>
                      </a:cubicBezTo>
                      <a:cubicBezTo>
                        <a:pt x="44" y="37"/>
                        <a:pt x="44" y="37"/>
                        <a:pt x="44" y="36"/>
                      </a:cubicBezTo>
                      <a:cubicBezTo>
                        <a:pt x="44" y="36"/>
                        <a:pt x="44" y="36"/>
                        <a:pt x="44" y="36"/>
                      </a:cubicBezTo>
                      <a:cubicBezTo>
                        <a:pt x="44" y="35"/>
                        <a:pt x="45" y="34"/>
                        <a:pt x="45" y="3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8" name="Freeform: Shape 155"/>
                <p:cNvSpPr>
                  <a:spLocks/>
                </p:cNvSpPr>
                <p:nvPr/>
              </p:nvSpPr>
              <p:spPr bwMode="auto">
                <a:xfrm>
                  <a:off x="2569358" y="2646188"/>
                  <a:ext cx="137246" cy="388456"/>
                </a:xfrm>
                <a:custGeom>
                  <a:avLst/>
                  <a:gdLst>
                    <a:gd name="T0" fmla="*/ 4 w 31"/>
                    <a:gd name="T1" fmla="*/ 11 h 88"/>
                    <a:gd name="T2" fmla="*/ 1 w 31"/>
                    <a:gd name="T3" fmla="*/ 22 h 88"/>
                    <a:gd name="T4" fmla="*/ 3 w 31"/>
                    <a:gd name="T5" fmla="*/ 31 h 88"/>
                    <a:gd name="T6" fmla="*/ 11 w 31"/>
                    <a:gd name="T7" fmla="*/ 40 h 88"/>
                    <a:gd name="T8" fmla="*/ 11 w 31"/>
                    <a:gd name="T9" fmla="*/ 88 h 88"/>
                    <a:gd name="T10" fmla="*/ 20 w 31"/>
                    <a:gd name="T11" fmla="*/ 88 h 88"/>
                    <a:gd name="T12" fmla="*/ 20 w 31"/>
                    <a:gd name="T13" fmla="*/ 40 h 88"/>
                    <a:gd name="T14" fmla="*/ 28 w 31"/>
                    <a:gd name="T15" fmla="*/ 31 h 88"/>
                    <a:gd name="T16" fmla="*/ 30 w 31"/>
                    <a:gd name="T17" fmla="*/ 22 h 88"/>
                    <a:gd name="T18" fmla="*/ 27 w 31"/>
                    <a:gd name="T19" fmla="*/ 11 h 88"/>
                    <a:gd name="T20" fmla="*/ 20 w 31"/>
                    <a:gd name="T21" fmla="*/ 0 h 88"/>
                    <a:gd name="T22" fmla="*/ 23 w 31"/>
                    <a:gd name="T23" fmla="*/ 21 h 88"/>
                    <a:gd name="T24" fmla="*/ 20 w 31"/>
                    <a:gd name="T25" fmla="*/ 21 h 88"/>
                    <a:gd name="T26" fmla="*/ 18 w 31"/>
                    <a:gd name="T27" fmla="*/ 0 h 88"/>
                    <a:gd name="T28" fmla="*/ 15 w 31"/>
                    <a:gd name="T29" fmla="*/ 0 h 88"/>
                    <a:gd name="T30" fmla="*/ 13 w 31"/>
                    <a:gd name="T31" fmla="*/ 0 h 88"/>
                    <a:gd name="T32" fmla="*/ 11 w 31"/>
                    <a:gd name="T33" fmla="*/ 21 h 88"/>
                    <a:gd name="T34" fmla="*/ 8 w 31"/>
                    <a:gd name="T35" fmla="*/ 21 h 88"/>
                    <a:gd name="T36" fmla="*/ 10 w 31"/>
                    <a:gd name="T37" fmla="*/ 0 h 88"/>
                    <a:gd name="T38" fmla="*/ 4 w 31"/>
                    <a:gd name="T39" fmla="*/ 11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1" h="88">
                      <a:moveTo>
                        <a:pt x="4" y="11"/>
                      </a:moveTo>
                      <a:cubicBezTo>
                        <a:pt x="2" y="14"/>
                        <a:pt x="1" y="18"/>
                        <a:pt x="1" y="22"/>
                      </a:cubicBezTo>
                      <a:cubicBezTo>
                        <a:pt x="0" y="25"/>
                        <a:pt x="1" y="28"/>
                        <a:pt x="3" y="31"/>
                      </a:cubicBezTo>
                      <a:cubicBezTo>
                        <a:pt x="4" y="34"/>
                        <a:pt x="8" y="38"/>
                        <a:pt x="11" y="40"/>
                      </a:cubicBezTo>
                      <a:cubicBezTo>
                        <a:pt x="11" y="88"/>
                        <a:pt x="11" y="88"/>
                        <a:pt x="11" y="88"/>
                      </a:cubicBezTo>
                      <a:cubicBezTo>
                        <a:pt x="20" y="88"/>
                        <a:pt x="20" y="88"/>
                        <a:pt x="20" y="88"/>
                      </a:cubicBezTo>
                      <a:cubicBezTo>
                        <a:pt x="20" y="40"/>
                        <a:pt x="20" y="40"/>
                        <a:pt x="20" y="40"/>
                      </a:cubicBezTo>
                      <a:cubicBezTo>
                        <a:pt x="23" y="38"/>
                        <a:pt x="26" y="34"/>
                        <a:pt x="28" y="31"/>
                      </a:cubicBezTo>
                      <a:cubicBezTo>
                        <a:pt x="30" y="28"/>
                        <a:pt x="31" y="25"/>
                        <a:pt x="30" y="22"/>
                      </a:cubicBezTo>
                      <a:cubicBezTo>
                        <a:pt x="30" y="18"/>
                        <a:pt x="28" y="14"/>
                        <a:pt x="27" y="11"/>
                      </a:cubicBezTo>
                      <a:cubicBezTo>
                        <a:pt x="26" y="8"/>
                        <a:pt x="24" y="1"/>
                        <a:pt x="20" y="0"/>
                      </a:cubicBezTo>
                      <a:cubicBezTo>
                        <a:pt x="23" y="21"/>
                        <a:pt x="23" y="21"/>
                        <a:pt x="23" y="21"/>
                      </a:cubicBezTo>
                      <a:cubicBezTo>
                        <a:pt x="20" y="21"/>
                        <a:pt x="20" y="21"/>
                        <a:pt x="20" y="21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1" y="21"/>
                        <a:pt x="11" y="21"/>
                        <a:pt x="11" y="21"/>
                      </a:cubicBezTo>
                      <a:cubicBezTo>
                        <a:pt x="8" y="21"/>
                        <a:pt x="8" y="21"/>
                        <a:pt x="8" y="21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7" y="1"/>
                        <a:pt x="5" y="8"/>
                        <a:pt x="4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9" name="Freeform: Shape 156"/>
                <p:cNvSpPr>
                  <a:spLocks/>
                </p:cNvSpPr>
                <p:nvPr/>
              </p:nvSpPr>
              <p:spPr bwMode="auto">
                <a:xfrm>
                  <a:off x="2745817" y="2636385"/>
                  <a:ext cx="140922" cy="398259"/>
                </a:xfrm>
                <a:custGeom>
                  <a:avLst/>
                  <a:gdLst>
                    <a:gd name="T0" fmla="*/ 20 w 32"/>
                    <a:gd name="T1" fmla="*/ 90 h 90"/>
                    <a:gd name="T2" fmla="*/ 20 w 32"/>
                    <a:gd name="T3" fmla="*/ 43 h 90"/>
                    <a:gd name="T4" fmla="*/ 32 w 32"/>
                    <a:gd name="T5" fmla="*/ 24 h 90"/>
                    <a:gd name="T6" fmla="*/ 16 w 32"/>
                    <a:gd name="T7" fmla="*/ 0 h 90"/>
                    <a:gd name="T8" fmla="*/ 0 w 32"/>
                    <a:gd name="T9" fmla="*/ 24 h 90"/>
                    <a:gd name="T10" fmla="*/ 12 w 32"/>
                    <a:gd name="T11" fmla="*/ 43 h 90"/>
                    <a:gd name="T12" fmla="*/ 12 w 32"/>
                    <a:gd name="T13" fmla="*/ 90 h 90"/>
                    <a:gd name="T14" fmla="*/ 20 w 32"/>
                    <a:gd name="T15" fmla="*/ 9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2" h="90">
                      <a:moveTo>
                        <a:pt x="20" y="90"/>
                      </a:moveTo>
                      <a:cubicBezTo>
                        <a:pt x="20" y="43"/>
                        <a:pt x="20" y="43"/>
                        <a:pt x="20" y="43"/>
                      </a:cubicBezTo>
                      <a:cubicBezTo>
                        <a:pt x="27" y="41"/>
                        <a:pt x="32" y="33"/>
                        <a:pt x="32" y="24"/>
                      </a:cubicBezTo>
                      <a:cubicBezTo>
                        <a:pt x="32" y="14"/>
                        <a:pt x="25" y="0"/>
                        <a:pt x="16" y="0"/>
                      </a:cubicBezTo>
                      <a:cubicBezTo>
                        <a:pt x="7" y="0"/>
                        <a:pt x="0" y="14"/>
                        <a:pt x="0" y="24"/>
                      </a:cubicBezTo>
                      <a:cubicBezTo>
                        <a:pt x="0" y="33"/>
                        <a:pt x="5" y="41"/>
                        <a:pt x="12" y="43"/>
                      </a:cubicBezTo>
                      <a:cubicBezTo>
                        <a:pt x="12" y="90"/>
                        <a:pt x="12" y="90"/>
                        <a:pt x="12" y="90"/>
                      </a:cubicBezTo>
                      <a:lnTo>
                        <a:pt x="20" y="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0" name="Freeform: Shape 157"/>
                <p:cNvSpPr>
                  <a:spLocks/>
                </p:cNvSpPr>
                <p:nvPr/>
              </p:nvSpPr>
              <p:spPr bwMode="auto">
                <a:xfrm>
                  <a:off x="2896543" y="3078759"/>
                  <a:ext cx="162980" cy="167882"/>
                </a:xfrm>
                <a:custGeom>
                  <a:avLst/>
                  <a:gdLst>
                    <a:gd name="T0" fmla="*/ 8 w 37"/>
                    <a:gd name="T1" fmla="*/ 35 h 38"/>
                    <a:gd name="T2" fmla="*/ 18 w 37"/>
                    <a:gd name="T3" fmla="*/ 38 h 38"/>
                    <a:gd name="T4" fmla="*/ 37 w 37"/>
                    <a:gd name="T5" fmla="*/ 19 h 38"/>
                    <a:gd name="T6" fmla="*/ 18 w 37"/>
                    <a:gd name="T7" fmla="*/ 0 h 38"/>
                    <a:gd name="T8" fmla="*/ 0 w 37"/>
                    <a:gd name="T9" fmla="*/ 17 h 38"/>
                    <a:gd name="T10" fmla="*/ 18 w 37"/>
                    <a:gd name="T11" fmla="*/ 17 h 38"/>
                    <a:gd name="T12" fmla="*/ 24 w 37"/>
                    <a:gd name="T13" fmla="*/ 17 h 38"/>
                    <a:gd name="T14" fmla="*/ 20 w 37"/>
                    <a:gd name="T15" fmla="*/ 21 h 38"/>
                    <a:gd name="T16" fmla="*/ 8 w 37"/>
                    <a:gd name="T17" fmla="*/ 35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7" h="38">
                      <a:moveTo>
                        <a:pt x="8" y="35"/>
                      </a:moveTo>
                      <a:cubicBezTo>
                        <a:pt x="11" y="37"/>
                        <a:pt x="14" y="38"/>
                        <a:pt x="18" y="38"/>
                      </a:cubicBezTo>
                      <a:cubicBezTo>
                        <a:pt x="29" y="38"/>
                        <a:pt x="37" y="30"/>
                        <a:pt x="37" y="19"/>
                      </a:cubicBezTo>
                      <a:cubicBezTo>
                        <a:pt x="37" y="9"/>
                        <a:pt x="29" y="0"/>
                        <a:pt x="18" y="0"/>
                      </a:cubicBezTo>
                      <a:cubicBezTo>
                        <a:pt x="9" y="0"/>
                        <a:pt x="1" y="7"/>
                        <a:pt x="0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24" y="17"/>
                        <a:pt x="24" y="17"/>
                        <a:pt x="24" y="17"/>
                      </a:cubicBezTo>
                      <a:cubicBezTo>
                        <a:pt x="20" y="21"/>
                        <a:pt x="20" y="21"/>
                        <a:pt x="20" y="21"/>
                      </a:cubicBezTo>
                      <a:lnTo>
                        <a:pt x="8" y="3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1" name="Freeform: Shape 158"/>
                <p:cNvSpPr>
                  <a:spLocks/>
                </p:cNvSpPr>
                <p:nvPr/>
              </p:nvSpPr>
              <p:spPr bwMode="auto">
                <a:xfrm>
                  <a:off x="2635530" y="3162087"/>
                  <a:ext cx="340665" cy="322284"/>
                </a:xfrm>
                <a:custGeom>
                  <a:avLst/>
                  <a:gdLst>
                    <a:gd name="T0" fmla="*/ 34 w 77"/>
                    <a:gd name="T1" fmla="*/ 39 h 73"/>
                    <a:gd name="T2" fmla="*/ 34 w 77"/>
                    <a:gd name="T3" fmla="*/ 41 h 73"/>
                    <a:gd name="T4" fmla="*/ 34 w 77"/>
                    <a:gd name="T5" fmla="*/ 43 h 73"/>
                    <a:gd name="T6" fmla="*/ 34 w 77"/>
                    <a:gd name="T7" fmla="*/ 67 h 73"/>
                    <a:gd name="T8" fmla="*/ 25 w 77"/>
                    <a:gd name="T9" fmla="*/ 73 h 73"/>
                    <a:gd name="T10" fmla="*/ 51 w 77"/>
                    <a:gd name="T11" fmla="*/ 73 h 73"/>
                    <a:gd name="T12" fmla="*/ 43 w 77"/>
                    <a:gd name="T13" fmla="*/ 67 h 73"/>
                    <a:gd name="T14" fmla="*/ 43 w 77"/>
                    <a:gd name="T15" fmla="*/ 43 h 73"/>
                    <a:gd name="T16" fmla="*/ 43 w 77"/>
                    <a:gd name="T17" fmla="*/ 41 h 73"/>
                    <a:gd name="T18" fmla="*/ 43 w 77"/>
                    <a:gd name="T19" fmla="*/ 39 h 73"/>
                    <a:gd name="T20" fmla="*/ 65 w 77"/>
                    <a:gd name="T21" fmla="*/ 14 h 73"/>
                    <a:gd name="T22" fmla="*/ 77 w 77"/>
                    <a:gd name="T23" fmla="*/ 0 h 73"/>
                    <a:gd name="T24" fmla="*/ 58 w 77"/>
                    <a:gd name="T25" fmla="*/ 0 h 73"/>
                    <a:gd name="T26" fmla="*/ 0 w 77"/>
                    <a:gd name="T27" fmla="*/ 0 h 73"/>
                    <a:gd name="T28" fmla="*/ 34 w 77"/>
                    <a:gd name="T29" fmla="*/ 39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7" h="73">
                      <a:moveTo>
                        <a:pt x="34" y="39"/>
                      </a:moveTo>
                      <a:cubicBezTo>
                        <a:pt x="34" y="41"/>
                        <a:pt x="34" y="41"/>
                        <a:pt x="34" y="41"/>
                      </a:cubicBezTo>
                      <a:cubicBezTo>
                        <a:pt x="34" y="43"/>
                        <a:pt x="34" y="43"/>
                        <a:pt x="34" y="43"/>
                      </a:cubicBezTo>
                      <a:cubicBezTo>
                        <a:pt x="34" y="67"/>
                        <a:pt x="34" y="67"/>
                        <a:pt x="34" y="67"/>
                      </a:cubicBezTo>
                      <a:cubicBezTo>
                        <a:pt x="29" y="68"/>
                        <a:pt x="25" y="70"/>
                        <a:pt x="25" y="73"/>
                      </a:cubicBezTo>
                      <a:cubicBezTo>
                        <a:pt x="51" y="73"/>
                        <a:pt x="51" y="73"/>
                        <a:pt x="51" y="73"/>
                      </a:cubicBezTo>
                      <a:cubicBezTo>
                        <a:pt x="51" y="70"/>
                        <a:pt x="47" y="68"/>
                        <a:pt x="43" y="67"/>
                      </a:cubicBezTo>
                      <a:cubicBezTo>
                        <a:pt x="43" y="43"/>
                        <a:pt x="43" y="43"/>
                        <a:pt x="43" y="43"/>
                      </a:cubicBezTo>
                      <a:cubicBezTo>
                        <a:pt x="43" y="41"/>
                        <a:pt x="43" y="41"/>
                        <a:pt x="43" y="41"/>
                      </a:cubicBezTo>
                      <a:cubicBezTo>
                        <a:pt x="43" y="39"/>
                        <a:pt x="43" y="39"/>
                        <a:pt x="43" y="39"/>
                      </a:cubicBezTo>
                      <a:cubicBezTo>
                        <a:pt x="65" y="14"/>
                        <a:pt x="65" y="14"/>
                        <a:pt x="65" y="14"/>
                      </a:cubicBezTo>
                      <a:cubicBezTo>
                        <a:pt x="77" y="0"/>
                        <a:pt x="77" y="0"/>
                        <a:pt x="77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34" y="39"/>
                      </a:ln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2" name="Freeform: Shape 159"/>
                <p:cNvSpPr>
                  <a:spLocks/>
                </p:cNvSpPr>
                <p:nvPr/>
              </p:nvSpPr>
              <p:spPr bwMode="auto">
                <a:xfrm>
                  <a:off x="4879261" y="892623"/>
                  <a:ext cx="366398" cy="93131"/>
                </a:xfrm>
                <a:custGeom>
                  <a:avLst/>
                  <a:gdLst>
                    <a:gd name="T0" fmla="*/ 198 w 299"/>
                    <a:gd name="T1" fmla="*/ 39 h 76"/>
                    <a:gd name="T2" fmla="*/ 104 w 299"/>
                    <a:gd name="T3" fmla="*/ 39 h 76"/>
                    <a:gd name="T4" fmla="*/ 104 w 299"/>
                    <a:gd name="T5" fmla="*/ 0 h 76"/>
                    <a:gd name="T6" fmla="*/ 0 w 299"/>
                    <a:gd name="T7" fmla="*/ 0 h 76"/>
                    <a:gd name="T8" fmla="*/ 0 w 299"/>
                    <a:gd name="T9" fmla="*/ 76 h 76"/>
                    <a:gd name="T10" fmla="*/ 299 w 299"/>
                    <a:gd name="T11" fmla="*/ 76 h 76"/>
                    <a:gd name="T12" fmla="*/ 299 w 299"/>
                    <a:gd name="T13" fmla="*/ 0 h 76"/>
                    <a:gd name="T14" fmla="*/ 198 w 299"/>
                    <a:gd name="T15" fmla="*/ 0 h 76"/>
                    <a:gd name="T16" fmla="*/ 198 w 299"/>
                    <a:gd name="T17" fmla="*/ 39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9" h="76">
                      <a:moveTo>
                        <a:pt x="198" y="39"/>
                      </a:moveTo>
                      <a:lnTo>
                        <a:pt x="104" y="39"/>
                      </a:lnTo>
                      <a:lnTo>
                        <a:pt x="104" y="0"/>
                      </a:lnTo>
                      <a:lnTo>
                        <a:pt x="0" y="0"/>
                      </a:lnTo>
                      <a:lnTo>
                        <a:pt x="0" y="76"/>
                      </a:lnTo>
                      <a:lnTo>
                        <a:pt x="299" y="76"/>
                      </a:lnTo>
                      <a:lnTo>
                        <a:pt x="299" y="0"/>
                      </a:lnTo>
                      <a:lnTo>
                        <a:pt x="198" y="0"/>
                      </a:lnTo>
                      <a:lnTo>
                        <a:pt x="198" y="39"/>
                      </a:ln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3" name="Rectangle 160"/>
                <p:cNvSpPr>
                  <a:spLocks/>
                </p:cNvSpPr>
                <p:nvPr/>
              </p:nvSpPr>
              <p:spPr bwMode="auto">
                <a:xfrm>
                  <a:off x="5028761" y="892623"/>
                  <a:ext cx="71074" cy="2573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4" name="Freeform: Shape 161"/>
                <p:cNvSpPr>
                  <a:spLocks/>
                </p:cNvSpPr>
                <p:nvPr/>
              </p:nvSpPr>
              <p:spPr bwMode="auto">
                <a:xfrm>
                  <a:off x="4879261" y="675725"/>
                  <a:ext cx="366398" cy="194841"/>
                </a:xfrm>
                <a:custGeom>
                  <a:avLst/>
                  <a:gdLst>
                    <a:gd name="T0" fmla="*/ 223 w 299"/>
                    <a:gd name="T1" fmla="*/ 0 h 159"/>
                    <a:gd name="T2" fmla="*/ 151 w 299"/>
                    <a:gd name="T3" fmla="*/ 0 h 159"/>
                    <a:gd name="T4" fmla="*/ 151 w 299"/>
                    <a:gd name="T5" fmla="*/ 29 h 159"/>
                    <a:gd name="T6" fmla="*/ 198 w 299"/>
                    <a:gd name="T7" fmla="*/ 29 h 159"/>
                    <a:gd name="T8" fmla="*/ 198 w 299"/>
                    <a:gd name="T9" fmla="*/ 58 h 159"/>
                    <a:gd name="T10" fmla="*/ 151 w 299"/>
                    <a:gd name="T11" fmla="*/ 58 h 159"/>
                    <a:gd name="T12" fmla="*/ 151 w 299"/>
                    <a:gd name="T13" fmla="*/ 159 h 159"/>
                    <a:gd name="T14" fmla="*/ 198 w 299"/>
                    <a:gd name="T15" fmla="*/ 159 h 159"/>
                    <a:gd name="T16" fmla="*/ 299 w 299"/>
                    <a:gd name="T17" fmla="*/ 159 h 159"/>
                    <a:gd name="T18" fmla="*/ 299 w 299"/>
                    <a:gd name="T19" fmla="*/ 58 h 159"/>
                    <a:gd name="T20" fmla="*/ 223 w 299"/>
                    <a:gd name="T21" fmla="*/ 58 h 159"/>
                    <a:gd name="T22" fmla="*/ 223 w 299"/>
                    <a:gd name="T23" fmla="*/ 0 h 159"/>
                    <a:gd name="T24" fmla="*/ 151 w 299"/>
                    <a:gd name="T25" fmla="*/ 0 h 159"/>
                    <a:gd name="T26" fmla="*/ 79 w 299"/>
                    <a:gd name="T27" fmla="*/ 0 h 159"/>
                    <a:gd name="T28" fmla="*/ 79 w 299"/>
                    <a:gd name="T29" fmla="*/ 58 h 159"/>
                    <a:gd name="T30" fmla="*/ 0 w 299"/>
                    <a:gd name="T31" fmla="*/ 58 h 159"/>
                    <a:gd name="T32" fmla="*/ 0 w 299"/>
                    <a:gd name="T33" fmla="*/ 159 h 159"/>
                    <a:gd name="T34" fmla="*/ 104 w 299"/>
                    <a:gd name="T35" fmla="*/ 159 h 159"/>
                    <a:gd name="T36" fmla="*/ 151 w 299"/>
                    <a:gd name="T37" fmla="*/ 159 h 159"/>
                    <a:gd name="T38" fmla="*/ 151 w 299"/>
                    <a:gd name="T39" fmla="*/ 58 h 159"/>
                    <a:gd name="T40" fmla="*/ 104 w 299"/>
                    <a:gd name="T41" fmla="*/ 58 h 159"/>
                    <a:gd name="T42" fmla="*/ 104 w 299"/>
                    <a:gd name="T43" fmla="*/ 58 h 159"/>
                    <a:gd name="T44" fmla="*/ 104 w 299"/>
                    <a:gd name="T45" fmla="*/ 29 h 159"/>
                    <a:gd name="T46" fmla="*/ 151 w 299"/>
                    <a:gd name="T47" fmla="*/ 29 h 159"/>
                    <a:gd name="T48" fmla="*/ 151 w 299"/>
                    <a:gd name="T49" fmla="*/ 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99" h="159">
                      <a:moveTo>
                        <a:pt x="223" y="0"/>
                      </a:moveTo>
                      <a:lnTo>
                        <a:pt x="151" y="0"/>
                      </a:lnTo>
                      <a:lnTo>
                        <a:pt x="151" y="29"/>
                      </a:lnTo>
                      <a:lnTo>
                        <a:pt x="198" y="29"/>
                      </a:lnTo>
                      <a:lnTo>
                        <a:pt x="198" y="58"/>
                      </a:lnTo>
                      <a:lnTo>
                        <a:pt x="151" y="58"/>
                      </a:lnTo>
                      <a:lnTo>
                        <a:pt x="151" y="159"/>
                      </a:lnTo>
                      <a:lnTo>
                        <a:pt x="198" y="159"/>
                      </a:lnTo>
                      <a:lnTo>
                        <a:pt x="299" y="159"/>
                      </a:lnTo>
                      <a:lnTo>
                        <a:pt x="299" y="58"/>
                      </a:lnTo>
                      <a:lnTo>
                        <a:pt x="223" y="58"/>
                      </a:lnTo>
                      <a:lnTo>
                        <a:pt x="223" y="0"/>
                      </a:lnTo>
                      <a:close/>
                      <a:moveTo>
                        <a:pt x="151" y="0"/>
                      </a:moveTo>
                      <a:lnTo>
                        <a:pt x="79" y="0"/>
                      </a:lnTo>
                      <a:lnTo>
                        <a:pt x="79" y="58"/>
                      </a:lnTo>
                      <a:lnTo>
                        <a:pt x="0" y="58"/>
                      </a:lnTo>
                      <a:lnTo>
                        <a:pt x="0" y="159"/>
                      </a:lnTo>
                      <a:lnTo>
                        <a:pt x="104" y="159"/>
                      </a:lnTo>
                      <a:lnTo>
                        <a:pt x="151" y="159"/>
                      </a:lnTo>
                      <a:lnTo>
                        <a:pt x="151" y="58"/>
                      </a:lnTo>
                      <a:lnTo>
                        <a:pt x="104" y="58"/>
                      </a:lnTo>
                      <a:lnTo>
                        <a:pt x="104" y="58"/>
                      </a:lnTo>
                      <a:lnTo>
                        <a:pt x="104" y="29"/>
                      </a:lnTo>
                      <a:lnTo>
                        <a:pt x="151" y="29"/>
                      </a:lnTo>
                      <a:lnTo>
                        <a:pt x="151" y="0"/>
                      </a:ln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5" name="Freeform: Shape 162"/>
                <p:cNvSpPr>
                  <a:spLocks/>
                </p:cNvSpPr>
                <p:nvPr/>
              </p:nvSpPr>
              <p:spPr bwMode="auto">
                <a:xfrm>
                  <a:off x="2908797" y="1272501"/>
                  <a:ext cx="371300" cy="379878"/>
                </a:xfrm>
                <a:custGeom>
                  <a:avLst/>
                  <a:gdLst>
                    <a:gd name="T0" fmla="*/ 42 w 84"/>
                    <a:gd name="T1" fmla="*/ 0 h 86"/>
                    <a:gd name="T2" fmla="*/ 33 w 84"/>
                    <a:gd name="T3" fmla="*/ 18 h 86"/>
                    <a:gd name="T4" fmla="*/ 33 w 84"/>
                    <a:gd name="T5" fmla="*/ 32 h 86"/>
                    <a:gd name="T6" fmla="*/ 0 w 84"/>
                    <a:gd name="T7" fmla="*/ 46 h 86"/>
                    <a:gd name="T8" fmla="*/ 0 w 84"/>
                    <a:gd name="T9" fmla="*/ 55 h 86"/>
                    <a:gd name="T10" fmla="*/ 33 w 84"/>
                    <a:gd name="T11" fmla="*/ 48 h 86"/>
                    <a:gd name="T12" fmla="*/ 33 w 84"/>
                    <a:gd name="T13" fmla="*/ 67 h 86"/>
                    <a:gd name="T14" fmla="*/ 19 w 84"/>
                    <a:gd name="T15" fmla="*/ 77 h 86"/>
                    <a:gd name="T16" fmla="*/ 19 w 84"/>
                    <a:gd name="T17" fmla="*/ 86 h 86"/>
                    <a:gd name="T18" fmla="*/ 42 w 84"/>
                    <a:gd name="T19" fmla="*/ 78 h 86"/>
                    <a:gd name="T20" fmla="*/ 65 w 84"/>
                    <a:gd name="T21" fmla="*/ 86 h 86"/>
                    <a:gd name="T22" fmla="*/ 65 w 84"/>
                    <a:gd name="T23" fmla="*/ 77 h 86"/>
                    <a:gd name="T24" fmla="*/ 52 w 84"/>
                    <a:gd name="T25" fmla="*/ 67 h 86"/>
                    <a:gd name="T26" fmla="*/ 52 w 84"/>
                    <a:gd name="T27" fmla="*/ 48 h 86"/>
                    <a:gd name="T28" fmla="*/ 84 w 84"/>
                    <a:gd name="T29" fmla="*/ 55 h 86"/>
                    <a:gd name="T30" fmla="*/ 84 w 84"/>
                    <a:gd name="T31" fmla="*/ 46 h 86"/>
                    <a:gd name="T32" fmla="*/ 52 w 84"/>
                    <a:gd name="T33" fmla="*/ 32 h 86"/>
                    <a:gd name="T34" fmla="*/ 52 w 84"/>
                    <a:gd name="T35" fmla="*/ 18 h 86"/>
                    <a:gd name="T36" fmla="*/ 42 w 84"/>
                    <a:gd name="T37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84" h="86">
                      <a:moveTo>
                        <a:pt x="42" y="0"/>
                      </a:moveTo>
                      <a:cubicBezTo>
                        <a:pt x="37" y="0"/>
                        <a:pt x="33" y="13"/>
                        <a:pt x="33" y="18"/>
                      </a:cubicBezTo>
                      <a:cubicBezTo>
                        <a:pt x="33" y="32"/>
                        <a:pt x="33" y="32"/>
                        <a:pt x="33" y="32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33" y="48"/>
                        <a:pt x="33" y="48"/>
                        <a:pt x="33" y="48"/>
                      </a:cubicBezTo>
                      <a:cubicBezTo>
                        <a:pt x="33" y="67"/>
                        <a:pt x="33" y="67"/>
                        <a:pt x="33" y="67"/>
                      </a:cubicBezTo>
                      <a:cubicBezTo>
                        <a:pt x="19" y="77"/>
                        <a:pt x="19" y="77"/>
                        <a:pt x="19" y="77"/>
                      </a:cubicBezTo>
                      <a:cubicBezTo>
                        <a:pt x="19" y="86"/>
                        <a:pt x="19" y="86"/>
                        <a:pt x="19" y="86"/>
                      </a:cubicBezTo>
                      <a:cubicBezTo>
                        <a:pt x="42" y="78"/>
                        <a:pt x="42" y="78"/>
                        <a:pt x="42" y="78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5" y="77"/>
                        <a:pt x="65" y="77"/>
                        <a:pt x="65" y="77"/>
                      </a:cubicBezTo>
                      <a:cubicBezTo>
                        <a:pt x="52" y="67"/>
                        <a:pt x="52" y="67"/>
                        <a:pt x="52" y="67"/>
                      </a:cubicBezTo>
                      <a:cubicBezTo>
                        <a:pt x="52" y="48"/>
                        <a:pt x="52" y="48"/>
                        <a:pt x="52" y="48"/>
                      </a:cubicBezTo>
                      <a:cubicBezTo>
                        <a:pt x="84" y="55"/>
                        <a:pt x="84" y="55"/>
                        <a:pt x="84" y="55"/>
                      </a:cubicBezTo>
                      <a:cubicBezTo>
                        <a:pt x="84" y="46"/>
                        <a:pt x="84" y="46"/>
                        <a:pt x="84" y="46"/>
                      </a:cubicBezTo>
                      <a:cubicBezTo>
                        <a:pt x="52" y="32"/>
                        <a:pt x="52" y="32"/>
                        <a:pt x="52" y="32"/>
                      </a:cubicBezTo>
                      <a:cubicBezTo>
                        <a:pt x="52" y="18"/>
                        <a:pt x="52" y="18"/>
                        <a:pt x="52" y="18"/>
                      </a:cubicBezTo>
                      <a:cubicBezTo>
                        <a:pt x="52" y="13"/>
                        <a:pt x="48" y="0"/>
                        <a:pt x="42" y="0"/>
                      </a:cubicBez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6" name="Freeform: Shape 163"/>
                <p:cNvSpPr>
                  <a:spLocks/>
                </p:cNvSpPr>
                <p:nvPr/>
              </p:nvSpPr>
              <p:spPr bwMode="auto">
                <a:xfrm>
                  <a:off x="6251723" y="2292044"/>
                  <a:ext cx="269591" cy="216898"/>
                </a:xfrm>
                <a:custGeom>
                  <a:avLst/>
                  <a:gdLst>
                    <a:gd name="T0" fmla="*/ 48 w 61"/>
                    <a:gd name="T1" fmla="*/ 49 h 49"/>
                    <a:gd name="T2" fmla="*/ 48 w 61"/>
                    <a:gd name="T3" fmla="*/ 32 h 49"/>
                    <a:gd name="T4" fmla="*/ 56 w 61"/>
                    <a:gd name="T5" fmla="*/ 24 h 49"/>
                    <a:gd name="T6" fmla="*/ 61 w 61"/>
                    <a:gd name="T7" fmla="*/ 24 h 49"/>
                    <a:gd name="T8" fmla="*/ 61 w 61"/>
                    <a:gd name="T9" fmla="*/ 6 h 49"/>
                    <a:gd name="T10" fmla="*/ 54 w 61"/>
                    <a:gd name="T11" fmla="*/ 0 h 49"/>
                    <a:gd name="T12" fmla="*/ 39 w 61"/>
                    <a:gd name="T13" fmla="*/ 0 h 49"/>
                    <a:gd name="T14" fmla="*/ 39 w 61"/>
                    <a:gd name="T15" fmla="*/ 8 h 49"/>
                    <a:gd name="T16" fmla="*/ 45 w 61"/>
                    <a:gd name="T17" fmla="*/ 13 h 49"/>
                    <a:gd name="T18" fmla="*/ 39 w 61"/>
                    <a:gd name="T19" fmla="*/ 19 h 49"/>
                    <a:gd name="T20" fmla="*/ 39 w 61"/>
                    <a:gd name="T21" fmla="*/ 22 h 49"/>
                    <a:gd name="T22" fmla="*/ 45 w 61"/>
                    <a:gd name="T23" fmla="*/ 28 h 49"/>
                    <a:gd name="T24" fmla="*/ 39 w 61"/>
                    <a:gd name="T25" fmla="*/ 33 h 49"/>
                    <a:gd name="T26" fmla="*/ 39 w 61"/>
                    <a:gd name="T27" fmla="*/ 49 h 49"/>
                    <a:gd name="T28" fmla="*/ 48 w 61"/>
                    <a:gd name="T29" fmla="*/ 49 h 49"/>
                    <a:gd name="T30" fmla="*/ 39 w 61"/>
                    <a:gd name="T31" fmla="*/ 0 h 49"/>
                    <a:gd name="T32" fmla="*/ 22 w 61"/>
                    <a:gd name="T33" fmla="*/ 0 h 49"/>
                    <a:gd name="T34" fmla="*/ 22 w 61"/>
                    <a:gd name="T35" fmla="*/ 8 h 49"/>
                    <a:gd name="T36" fmla="*/ 22 w 61"/>
                    <a:gd name="T37" fmla="*/ 8 h 49"/>
                    <a:gd name="T38" fmla="*/ 22 w 61"/>
                    <a:gd name="T39" fmla="*/ 8 h 49"/>
                    <a:gd name="T40" fmla="*/ 27 w 61"/>
                    <a:gd name="T41" fmla="*/ 13 h 49"/>
                    <a:gd name="T42" fmla="*/ 22 w 61"/>
                    <a:gd name="T43" fmla="*/ 19 h 49"/>
                    <a:gd name="T44" fmla="*/ 22 w 61"/>
                    <a:gd name="T45" fmla="*/ 19 h 49"/>
                    <a:gd name="T46" fmla="*/ 22 w 61"/>
                    <a:gd name="T47" fmla="*/ 22 h 49"/>
                    <a:gd name="T48" fmla="*/ 22 w 61"/>
                    <a:gd name="T49" fmla="*/ 22 h 49"/>
                    <a:gd name="T50" fmla="*/ 22 w 61"/>
                    <a:gd name="T51" fmla="*/ 22 h 49"/>
                    <a:gd name="T52" fmla="*/ 27 w 61"/>
                    <a:gd name="T53" fmla="*/ 28 h 49"/>
                    <a:gd name="T54" fmla="*/ 22 w 61"/>
                    <a:gd name="T55" fmla="*/ 33 h 49"/>
                    <a:gd name="T56" fmla="*/ 22 w 61"/>
                    <a:gd name="T57" fmla="*/ 33 h 49"/>
                    <a:gd name="T58" fmla="*/ 22 w 61"/>
                    <a:gd name="T59" fmla="*/ 49 h 49"/>
                    <a:gd name="T60" fmla="*/ 39 w 61"/>
                    <a:gd name="T61" fmla="*/ 49 h 49"/>
                    <a:gd name="T62" fmla="*/ 39 w 61"/>
                    <a:gd name="T63" fmla="*/ 33 h 49"/>
                    <a:gd name="T64" fmla="*/ 39 w 61"/>
                    <a:gd name="T65" fmla="*/ 33 h 49"/>
                    <a:gd name="T66" fmla="*/ 34 w 61"/>
                    <a:gd name="T67" fmla="*/ 28 h 49"/>
                    <a:gd name="T68" fmla="*/ 39 w 61"/>
                    <a:gd name="T69" fmla="*/ 22 h 49"/>
                    <a:gd name="T70" fmla="*/ 39 w 61"/>
                    <a:gd name="T71" fmla="*/ 22 h 49"/>
                    <a:gd name="T72" fmla="*/ 39 w 61"/>
                    <a:gd name="T73" fmla="*/ 22 h 49"/>
                    <a:gd name="T74" fmla="*/ 39 w 61"/>
                    <a:gd name="T75" fmla="*/ 19 h 49"/>
                    <a:gd name="T76" fmla="*/ 39 w 61"/>
                    <a:gd name="T77" fmla="*/ 19 h 49"/>
                    <a:gd name="T78" fmla="*/ 34 w 61"/>
                    <a:gd name="T79" fmla="*/ 13 h 49"/>
                    <a:gd name="T80" fmla="*/ 39 w 61"/>
                    <a:gd name="T81" fmla="*/ 8 h 49"/>
                    <a:gd name="T82" fmla="*/ 39 w 61"/>
                    <a:gd name="T83" fmla="*/ 8 h 49"/>
                    <a:gd name="T84" fmla="*/ 39 w 61"/>
                    <a:gd name="T85" fmla="*/ 8 h 49"/>
                    <a:gd name="T86" fmla="*/ 39 w 61"/>
                    <a:gd name="T87" fmla="*/ 0 h 49"/>
                    <a:gd name="T88" fmla="*/ 22 w 61"/>
                    <a:gd name="T89" fmla="*/ 0 h 49"/>
                    <a:gd name="T90" fmla="*/ 6 w 61"/>
                    <a:gd name="T91" fmla="*/ 0 h 49"/>
                    <a:gd name="T92" fmla="*/ 0 w 61"/>
                    <a:gd name="T93" fmla="*/ 6 h 49"/>
                    <a:gd name="T94" fmla="*/ 0 w 61"/>
                    <a:gd name="T95" fmla="*/ 24 h 49"/>
                    <a:gd name="T96" fmla="*/ 5 w 61"/>
                    <a:gd name="T97" fmla="*/ 24 h 49"/>
                    <a:gd name="T98" fmla="*/ 13 w 61"/>
                    <a:gd name="T99" fmla="*/ 32 h 49"/>
                    <a:gd name="T100" fmla="*/ 13 w 61"/>
                    <a:gd name="T101" fmla="*/ 49 h 49"/>
                    <a:gd name="T102" fmla="*/ 22 w 61"/>
                    <a:gd name="T103" fmla="*/ 49 h 49"/>
                    <a:gd name="T104" fmla="*/ 22 w 61"/>
                    <a:gd name="T105" fmla="*/ 33 h 49"/>
                    <a:gd name="T106" fmla="*/ 16 w 61"/>
                    <a:gd name="T107" fmla="*/ 28 h 49"/>
                    <a:gd name="T108" fmla="*/ 22 w 61"/>
                    <a:gd name="T109" fmla="*/ 22 h 49"/>
                    <a:gd name="T110" fmla="*/ 22 w 61"/>
                    <a:gd name="T111" fmla="*/ 19 h 49"/>
                    <a:gd name="T112" fmla="*/ 16 w 61"/>
                    <a:gd name="T113" fmla="*/ 13 h 49"/>
                    <a:gd name="T114" fmla="*/ 22 w 61"/>
                    <a:gd name="T115" fmla="*/ 8 h 49"/>
                    <a:gd name="T116" fmla="*/ 22 w 61"/>
                    <a:gd name="T117" fmla="*/ 0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61" h="49">
                      <a:moveTo>
                        <a:pt x="48" y="49"/>
                      </a:moveTo>
                      <a:cubicBezTo>
                        <a:pt x="48" y="32"/>
                        <a:pt x="48" y="32"/>
                        <a:pt x="48" y="32"/>
                      </a:cubicBezTo>
                      <a:cubicBezTo>
                        <a:pt x="48" y="27"/>
                        <a:pt x="51" y="24"/>
                        <a:pt x="56" y="24"/>
                      </a:cubicBezTo>
                      <a:cubicBezTo>
                        <a:pt x="61" y="24"/>
                        <a:pt x="61" y="24"/>
                        <a:pt x="61" y="24"/>
                      </a:cubicBezTo>
                      <a:cubicBezTo>
                        <a:pt x="61" y="6"/>
                        <a:pt x="61" y="6"/>
                        <a:pt x="61" y="6"/>
                      </a:cubicBezTo>
                      <a:cubicBezTo>
                        <a:pt x="61" y="3"/>
                        <a:pt x="58" y="0"/>
                        <a:pt x="54" y="0"/>
                      </a:cubicBezTo>
                      <a:cubicBezTo>
                        <a:pt x="39" y="0"/>
                        <a:pt x="39" y="0"/>
                        <a:pt x="39" y="0"/>
                      </a:cubicBezTo>
                      <a:cubicBezTo>
                        <a:pt x="39" y="8"/>
                        <a:pt x="39" y="8"/>
                        <a:pt x="39" y="8"/>
                      </a:cubicBezTo>
                      <a:cubicBezTo>
                        <a:pt x="42" y="8"/>
                        <a:pt x="45" y="10"/>
                        <a:pt x="45" y="13"/>
                      </a:cubicBezTo>
                      <a:cubicBezTo>
                        <a:pt x="45" y="16"/>
                        <a:pt x="42" y="19"/>
                        <a:pt x="39" y="19"/>
                      </a:cubicBezTo>
                      <a:cubicBezTo>
                        <a:pt x="39" y="22"/>
                        <a:pt x="39" y="22"/>
                        <a:pt x="39" y="22"/>
                      </a:cubicBezTo>
                      <a:cubicBezTo>
                        <a:pt x="42" y="22"/>
                        <a:pt x="45" y="25"/>
                        <a:pt x="45" y="28"/>
                      </a:cubicBezTo>
                      <a:cubicBezTo>
                        <a:pt x="45" y="31"/>
                        <a:pt x="42" y="33"/>
                        <a:pt x="39" y="33"/>
                      </a:cubicBezTo>
                      <a:cubicBezTo>
                        <a:pt x="39" y="49"/>
                        <a:pt x="39" y="49"/>
                        <a:pt x="39" y="49"/>
                      </a:cubicBezTo>
                      <a:lnTo>
                        <a:pt x="48" y="49"/>
                      </a:lnTo>
                      <a:close/>
                      <a:moveTo>
                        <a:pt x="39" y="0"/>
                      </a:move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22" y="8"/>
                        <a:pt x="22" y="8"/>
                        <a:pt x="22" y="8"/>
                      </a:cubicBezTo>
                      <a:cubicBezTo>
                        <a:pt x="22" y="8"/>
                        <a:pt x="22" y="8"/>
                        <a:pt x="22" y="8"/>
                      </a:cubicBezTo>
                      <a:cubicBezTo>
                        <a:pt x="22" y="8"/>
                        <a:pt x="22" y="8"/>
                        <a:pt x="22" y="8"/>
                      </a:cubicBezTo>
                      <a:cubicBezTo>
                        <a:pt x="25" y="8"/>
                        <a:pt x="27" y="10"/>
                        <a:pt x="27" y="13"/>
                      </a:cubicBezTo>
                      <a:cubicBezTo>
                        <a:pt x="27" y="16"/>
                        <a:pt x="25" y="19"/>
                        <a:pt x="22" y="19"/>
                      </a:cubicBezTo>
                      <a:cubicBezTo>
                        <a:pt x="22" y="19"/>
                        <a:pt x="22" y="19"/>
                        <a:pt x="22" y="19"/>
                      </a:cubicBezTo>
                      <a:cubicBezTo>
                        <a:pt x="22" y="22"/>
                        <a:pt x="22" y="22"/>
                        <a:pt x="22" y="22"/>
                      </a:cubicBezTo>
                      <a:cubicBezTo>
                        <a:pt x="22" y="22"/>
                        <a:pt x="22" y="22"/>
                        <a:pt x="22" y="22"/>
                      </a:cubicBezTo>
                      <a:cubicBezTo>
                        <a:pt x="22" y="22"/>
                        <a:pt x="22" y="22"/>
                        <a:pt x="22" y="22"/>
                      </a:cubicBezTo>
                      <a:cubicBezTo>
                        <a:pt x="25" y="22"/>
                        <a:pt x="27" y="25"/>
                        <a:pt x="27" y="28"/>
                      </a:cubicBezTo>
                      <a:cubicBezTo>
                        <a:pt x="27" y="31"/>
                        <a:pt x="25" y="33"/>
                        <a:pt x="22" y="33"/>
                      </a:cubicBezTo>
                      <a:cubicBezTo>
                        <a:pt x="22" y="33"/>
                        <a:pt x="22" y="33"/>
                        <a:pt x="22" y="33"/>
                      </a:cubicBezTo>
                      <a:cubicBezTo>
                        <a:pt x="22" y="49"/>
                        <a:pt x="22" y="49"/>
                        <a:pt x="22" y="49"/>
                      </a:cubicBezTo>
                      <a:cubicBezTo>
                        <a:pt x="39" y="49"/>
                        <a:pt x="39" y="49"/>
                        <a:pt x="39" y="49"/>
                      </a:cubicBezTo>
                      <a:cubicBezTo>
                        <a:pt x="39" y="33"/>
                        <a:pt x="39" y="33"/>
                        <a:pt x="39" y="33"/>
                      </a:cubicBezTo>
                      <a:cubicBezTo>
                        <a:pt x="39" y="33"/>
                        <a:pt x="39" y="33"/>
                        <a:pt x="39" y="33"/>
                      </a:cubicBezTo>
                      <a:cubicBezTo>
                        <a:pt x="36" y="33"/>
                        <a:pt x="34" y="31"/>
                        <a:pt x="34" y="28"/>
                      </a:cubicBezTo>
                      <a:cubicBezTo>
                        <a:pt x="34" y="25"/>
                        <a:pt x="36" y="22"/>
                        <a:pt x="39" y="22"/>
                      </a:cubicBezTo>
                      <a:cubicBezTo>
                        <a:pt x="39" y="22"/>
                        <a:pt x="39" y="22"/>
                        <a:pt x="39" y="22"/>
                      </a:cubicBezTo>
                      <a:cubicBezTo>
                        <a:pt x="39" y="22"/>
                        <a:pt x="39" y="22"/>
                        <a:pt x="39" y="22"/>
                      </a:cubicBezTo>
                      <a:cubicBezTo>
                        <a:pt x="39" y="19"/>
                        <a:pt x="39" y="19"/>
                        <a:pt x="39" y="19"/>
                      </a:cubicBezTo>
                      <a:cubicBezTo>
                        <a:pt x="39" y="19"/>
                        <a:pt x="39" y="19"/>
                        <a:pt x="39" y="19"/>
                      </a:cubicBezTo>
                      <a:cubicBezTo>
                        <a:pt x="36" y="19"/>
                        <a:pt x="34" y="16"/>
                        <a:pt x="34" y="13"/>
                      </a:cubicBezTo>
                      <a:cubicBezTo>
                        <a:pt x="34" y="10"/>
                        <a:pt x="36" y="8"/>
                        <a:pt x="39" y="8"/>
                      </a:cubicBezTo>
                      <a:cubicBezTo>
                        <a:pt x="39" y="8"/>
                        <a:pt x="39" y="8"/>
                        <a:pt x="39" y="8"/>
                      </a:cubicBezTo>
                      <a:cubicBezTo>
                        <a:pt x="39" y="8"/>
                        <a:pt x="39" y="8"/>
                        <a:pt x="39" y="8"/>
                      </a:cubicBezTo>
                      <a:lnTo>
                        <a:pt x="39" y="0"/>
                      </a:lnTo>
                      <a:close/>
                      <a:moveTo>
                        <a:pt x="22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0"/>
                        <a:pt x="0" y="3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5" y="24"/>
                        <a:pt x="5" y="24"/>
                        <a:pt x="5" y="24"/>
                      </a:cubicBezTo>
                      <a:cubicBezTo>
                        <a:pt x="10" y="24"/>
                        <a:pt x="13" y="27"/>
                        <a:pt x="13" y="32"/>
                      </a:cubicBezTo>
                      <a:cubicBezTo>
                        <a:pt x="13" y="49"/>
                        <a:pt x="13" y="49"/>
                        <a:pt x="13" y="49"/>
                      </a:cubicBezTo>
                      <a:cubicBezTo>
                        <a:pt x="22" y="49"/>
                        <a:pt x="22" y="49"/>
                        <a:pt x="22" y="49"/>
                      </a:cubicBezTo>
                      <a:cubicBezTo>
                        <a:pt x="22" y="33"/>
                        <a:pt x="22" y="33"/>
                        <a:pt x="22" y="33"/>
                      </a:cubicBezTo>
                      <a:cubicBezTo>
                        <a:pt x="19" y="33"/>
                        <a:pt x="16" y="31"/>
                        <a:pt x="16" y="28"/>
                      </a:cubicBezTo>
                      <a:cubicBezTo>
                        <a:pt x="16" y="25"/>
                        <a:pt x="19" y="22"/>
                        <a:pt x="22" y="22"/>
                      </a:cubicBezTo>
                      <a:cubicBezTo>
                        <a:pt x="22" y="19"/>
                        <a:pt x="22" y="19"/>
                        <a:pt x="22" y="19"/>
                      </a:cubicBezTo>
                      <a:cubicBezTo>
                        <a:pt x="19" y="19"/>
                        <a:pt x="16" y="16"/>
                        <a:pt x="16" y="13"/>
                      </a:cubicBezTo>
                      <a:cubicBezTo>
                        <a:pt x="16" y="10"/>
                        <a:pt x="19" y="8"/>
                        <a:pt x="22" y="8"/>
                      </a:cubicBez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7" name="Freeform: Shape 164"/>
                <p:cNvSpPr>
                  <a:spLocks/>
                </p:cNvSpPr>
                <p:nvPr/>
              </p:nvSpPr>
              <p:spPr bwMode="auto">
                <a:xfrm>
                  <a:off x="6203932" y="2412135"/>
                  <a:ext cx="366398" cy="193615"/>
                </a:xfrm>
                <a:custGeom>
                  <a:avLst/>
                  <a:gdLst>
                    <a:gd name="T0" fmla="*/ 78 w 83"/>
                    <a:gd name="T1" fmla="*/ 0 h 44"/>
                    <a:gd name="T2" fmla="*/ 72 w 83"/>
                    <a:gd name="T3" fmla="*/ 0 h 44"/>
                    <a:gd name="T4" fmla="*/ 67 w 83"/>
                    <a:gd name="T5" fmla="*/ 0 h 44"/>
                    <a:gd name="T6" fmla="*/ 61 w 83"/>
                    <a:gd name="T7" fmla="*/ 5 h 44"/>
                    <a:gd name="T8" fmla="*/ 61 w 83"/>
                    <a:gd name="T9" fmla="*/ 24 h 44"/>
                    <a:gd name="T10" fmla="*/ 21 w 83"/>
                    <a:gd name="T11" fmla="*/ 24 h 44"/>
                    <a:gd name="T12" fmla="*/ 21 w 83"/>
                    <a:gd name="T13" fmla="*/ 5 h 44"/>
                    <a:gd name="T14" fmla="*/ 16 w 83"/>
                    <a:gd name="T15" fmla="*/ 0 h 44"/>
                    <a:gd name="T16" fmla="*/ 11 w 83"/>
                    <a:gd name="T17" fmla="*/ 0 h 44"/>
                    <a:gd name="T18" fmla="*/ 6 w 83"/>
                    <a:gd name="T19" fmla="*/ 0 h 44"/>
                    <a:gd name="T20" fmla="*/ 0 w 83"/>
                    <a:gd name="T21" fmla="*/ 5 h 44"/>
                    <a:gd name="T22" fmla="*/ 0 w 83"/>
                    <a:gd name="T23" fmla="*/ 33 h 44"/>
                    <a:gd name="T24" fmla="*/ 8 w 83"/>
                    <a:gd name="T25" fmla="*/ 41 h 44"/>
                    <a:gd name="T26" fmla="*/ 8 w 83"/>
                    <a:gd name="T27" fmla="*/ 41 h 44"/>
                    <a:gd name="T28" fmla="*/ 9 w 83"/>
                    <a:gd name="T29" fmla="*/ 43 h 44"/>
                    <a:gd name="T30" fmla="*/ 11 w 83"/>
                    <a:gd name="T31" fmla="*/ 44 h 44"/>
                    <a:gd name="T32" fmla="*/ 13 w 83"/>
                    <a:gd name="T33" fmla="*/ 44 h 44"/>
                    <a:gd name="T34" fmla="*/ 15 w 83"/>
                    <a:gd name="T35" fmla="*/ 43 h 44"/>
                    <a:gd name="T36" fmla="*/ 16 w 83"/>
                    <a:gd name="T37" fmla="*/ 41 h 44"/>
                    <a:gd name="T38" fmla="*/ 16 w 83"/>
                    <a:gd name="T39" fmla="*/ 41 h 44"/>
                    <a:gd name="T40" fmla="*/ 67 w 83"/>
                    <a:gd name="T41" fmla="*/ 41 h 44"/>
                    <a:gd name="T42" fmla="*/ 67 w 83"/>
                    <a:gd name="T43" fmla="*/ 41 h 44"/>
                    <a:gd name="T44" fmla="*/ 68 w 83"/>
                    <a:gd name="T45" fmla="*/ 43 h 44"/>
                    <a:gd name="T46" fmla="*/ 70 w 83"/>
                    <a:gd name="T47" fmla="*/ 44 h 44"/>
                    <a:gd name="T48" fmla="*/ 72 w 83"/>
                    <a:gd name="T49" fmla="*/ 44 h 44"/>
                    <a:gd name="T50" fmla="*/ 74 w 83"/>
                    <a:gd name="T51" fmla="*/ 43 h 44"/>
                    <a:gd name="T52" fmla="*/ 75 w 83"/>
                    <a:gd name="T53" fmla="*/ 41 h 44"/>
                    <a:gd name="T54" fmla="*/ 75 w 83"/>
                    <a:gd name="T55" fmla="*/ 41 h 44"/>
                    <a:gd name="T56" fmla="*/ 78 w 83"/>
                    <a:gd name="T57" fmla="*/ 41 h 44"/>
                    <a:gd name="T58" fmla="*/ 83 w 83"/>
                    <a:gd name="T59" fmla="*/ 33 h 44"/>
                    <a:gd name="T60" fmla="*/ 83 w 83"/>
                    <a:gd name="T61" fmla="*/ 5 h 44"/>
                    <a:gd name="T62" fmla="*/ 78 w 83"/>
                    <a:gd name="T63" fmla="*/ 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83" h="44">
                      <a:moveTo>
                        <a:pt x="78" y="0"/>
                      </a:moveTo>
                      <a:cubicBezTo>
                        <a:pt x="72" y="0"/>
                        <a:pt x="72" y="0"/>
                        <a:pt x="72" y="0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64" y="0"/>
                        <a:pt x="61" y="1"/>
                        <a:pt x="61" y="5"/>
                      </a:cubicBezTo>
                      <a:cubicBezTo>
                        <a:pt x="61" y="24"/>
                        <a:pt x="61" y="24"/>
                        <a:pt x="61" y="24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5"/>
                        <a:pt x="21" y="5"/>
                        <a:pt x="21" y="5"/>
                      </a:cubicBezTo>
                      <a:cubicBezTo>
                        <a:pt x="21" y="1"/>
                        <a:pt x="20" y="0"/>
                        <a:pt x="16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1"/>
                        <a:pt x="0" y="5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0" y="36"/>
                        <a:pt x="4" y="41"/>
                        <a:pt x="8" y="41"/>
                      </a:cubicBezTo>
                      <a:cubicBezTo>
                        <a:pt x="8" y="41"/>
                        <a:pt x="8" y="41"/>
                        <a:pt x="8" y="41"/>
                      </a:cubicBezTo>
                      <a:cubicBezTo>
                        <a:pt x="8" y="42"/>
                        <a:pt x="8" y="42"/>
                        <a:pt x="9" y="43"/>
                      </a:cubicBezTo>
                      <a:cubicBezTo>
                        <a:pt x="9" y="44"/>
                        <a:pt x="10" y="44"/>
                        <a:pt x="11" y="44"/>
                      </a:cubicBezTo>
                      <a:cubicBezTo>
                        <a:pt x="13" y="44"/>
                        <a:pt x="13" y="44"/>
                        <a:pt x="13" y="44"/>
                      </a:cubicBezTo>
                      <a:cubicBezTo>
                        <a:pt x="14" y="44"/>
                        <a:pt x="15" y="44"/>
                        <a:pt x="15" y="43"/>
                      </a:cubicBezTo>
                      <a:cubicBezTo>
                        <a:pt x="16" y="42"/>
                        <a:pt x="16" y="42"/>
                        <a:pt x="16" y="41"/>
                      </a:cubicBezTo>
                      <a:cubicBezTo>
                        <a:pt x="16" y="41"/>
                        <a:pt x="16" y="41"/>
                        <a:pt x="16" y="41"/>
                      </a:cubicBezTo>
                      <a:cubicBezTo>
                        <a:pt x="67" y="41"/>
                        <a:pt x="67" y="41"/>
                        <a:pt x="67" y="41"/>
                      </a:cubicBezTo>
                      <a:cubicBezTo>
                        <a:pt x="67" y="41"/>
                        <a:pt x="67" y="41"/>
                        <a:pt x="67" y="41"/>
                      </a:cubicBezTo>
                      <a:cubicBezTo>
                        <a:pt x="67" y="42"/>
                        <a:pt x="67" y="42"/>
                        <a:pt x="68" y="43"/>
                      </a:cubicBezTo>
                      <a:cubicBezTo>
                        <a:pt x="68" y="44"/>
                        <a:pt x="69" y="44"/>
                        <a:pt x="70" y="44"/>
                      </a:cubicBezTo>
                      <a:cubicBezTo>
                        <a:pt x="72" y="44"/>
                        <a:pt x="72" y="44"/>
                        <a:pt x="72" y="44"/>
                      </a:cubicBezTo>
                      <a:cubicBezTo>
                        <a:pt x="73" y="44"/>
                        <a:pt x="74" y="44"/>
                        <a:pt x="74" y="43"/>
                      </a:cubicBezTo>
                      <a:cubicBezTo>
                        <a:pt x="75" y="42"/>
                        <a:pt x="75" y="42"/>
                        <a:pt x="75" y="41"/>
                      </a:cubicBezTo>
                      <a:cubicBezTo>
                        <a:pt x="75" y="41"/>
                        <a:pt x="75" y="41"/>
                        <a:pt x="75" y="41"/>
                      </a:cubicBezTo>
                      <a:cubicBezTo>
                        <a:pt x="78" y="41"/>
                        <a:pt x="78" y="41"/>
                        <a:pt x="78" y="41"/>
                      </a:cubicBezTo>
                      <a:cubicBezTo>
                        <a:pt x="81" y="41"/>
                        <a:pt x="83" y="36"/>
                        <a:pt x="83" y="33"/>
                      </a:cubicBezTo>
                      <a:cubicBezTo>
                        <a:pt x="83" y="5"/>
                        <a:pt x="83" y="5"/>
                        <a:pt x="83" y="5"/>
                      </a:cubicBezTo>
                      <a:cubicBezTo>
                        <a:pt x="83" y="1"/>
                        <a:pt x="81" y="0"/>
                        <a:pt x="78" y="0"/>
                      </a:cubicBez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8" name="Oval 165"/>
                <p:cNvSpPr>
                  <a:spLocks/>
                </p:cNvSpPr>
                <p:nvPr/>
              </p:nvSpPr>
              <p:spPr bwMode="auto">
                <a:xfrm>
                  <a:off x="6331375" y="2336159"/>
                  <a:ext cx="31861" cy="2695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9" name="Oval 166"/>
                <p:cNvSpPr>
                  <a:spLocks/>
                </p:cNvSpPr>
                <p:nvPr/>
              </p:nvSpPr>
              <p:spPr bwMode="auto">
                <a:xfrm>
                  <a:off x="6411026" y="2336159"/>
                  <a:ext cx="30635" cy="2695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0" name="Oval 167"/>
                <p:cNvSpPr>
                  <a:spLocks/>
                </p:cNvSpPr>
                <p:nvPr/>
              </p:nvSpPr>
              <p:spPr bwMode="auto">
                <a:xfrm>
                  <a:off x="6331375" y="2398655"/>
                  <a:ext cx="31861" cy="30635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1" name="Oval 168"/>
                <p:cNvSpPr>
                  <a:spLocks/>
                </p:cNvSpPr>
                <p:nvPr/>
              </p:nvSpPr>
              <p:spPr bwMode="auto">
                <a:xfrm>
                  <a:off x="6411026" y="2398655"/>
                  <a:ext cx="30635" cy="30635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2" name="Freeform: Shape 169"/>
                <p:cNvSpPr>
                  <a:spLocks/>
                </p:cNvSpPr>
                <p:nvPr/>
              </p:nvSpPr>
              <p:spPr bwMode="auto">
                <a:xfrm>
                  <a:off x="3514151" y="808069"/>
                  <a:ext cx="384780" cy="322284"/>
                </a:xfrm>
                <a:custGeom>
                  <a:avLst/>
                  <a:gdLst>
                    <a:gd name="T0" fmla="*/ 58 w 87"/>
                    <a:gd name="T1" fmla="*/ 0 h 73"/>
                    <a:gd name="T2" fmla="*/ 31 w 87"/>
                    <a:gd name="T3" fmla="*/ 0 h 73"/>
                    <a:gd name="T4" fmla="*/ 0 w 87"/>
                    <a:gd name="T5" fmla="*/ 26 h 73"/>
                    <a:gd name="T6" fmla="*/ 9 w 87"/>
                    <a:gd name="T7" fmla="*/ 38 h 73"/>
                    <a:gd name="T8" fmla="*/ 20 w 87"/>
                    <a:gd name="T9" fmla="*/ 27 h 73"/>
                    <a:gd name="T10" fmla="*/ 20 w 87"/>
                    <a:gd name="T11" fmla="*/ 73 h 73"/>
                    <a:gd name="T12" fmla="*/ 44 w 87"/>
                    <a:gd name="T13" fmla="*/ 73 h 73"/>
                    <a:gd name="T14" fmla="*/ 68 w 87"/>
                    <a:gd name="T15" fmla="*/ 73 h 73"/>
                    <a:gd name="T16" fmla="*/ 67 w 87"/>
                    <a:gd name="T17" fmla="*/ 27 h 73"/>
                    <a:gd name="T18" fmla="*/ 79 w 87"/>
                    <a:gd name="T19" fmla="*/ 38 h 73"/>
                    <a:gd name="T20" fmla="*/ 87 w 87"/>
                    <a:gd name="T21" fmla="*/ 26 h 73"/>
                    <a:gd name="T22" fmla="*/ 58 w 87"/>
                    <a:gd name="T23" fmla="*/ 0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7" h="73">
                      <a:moveTo>
                        <a:pt x="58" y="0"/>
                      </a:moveTo>
                      <a:cubicBezTo>
                        <a:pt x="53" y="8"/>
                        <a:pt x="36" y="8"/>
                        <a:pt x="31" y="0"/>
                      </a:cubicBezTo>
                      <a:cubicBezTo>
                        <a:pt x="31" y="0"/>
                        <a:pt x="5" y="15"/>
                        <a:pt x="0" y="26"/>
                      </a:cubicBezTo>
                      <a:cubicBezTo>
                        <a:pt x="9" y="38"/>
                        <a:pt x="9" y="38"/>
                        <a:pt x="9" y="38"/>
                      </a:cubicBezTo>
                      <a:cubicBezTo>
                        <a:pt x="9" y="38"/>
                        <a:pt x="16" y="30"/>
                        <a:pt x="20" y="27"/>
                      </a:cubicBezTo>
                      <a:cubicBezTo>
                        <a:pt x="20" y="73"/>
                        <a:pt x="20" y="73"/>
                        <a:pt x="20" y="73"/>
                      </a:cubicBezTo>
                      <a:cubicBezTo>
                        <a:pt x="44" y="73"/>
                        <a:pt x="44" y="73"/>
                        <a:pt x="44" y="73"/>
                      </a:cubicBezTo>
                      <a:cubicBezTo>
                        <a:pt x="68" y="73"/>
                        <a:pt x="68" y="73"/>
                        <a:pt x="68" y="73"/>
                      </a:cubicBezTo>
                      <a:cubicBezTo>
                        <a:pt x="67" y="27"/>
                        <a:pt x="67" y="27"/>
                        <a:pt x="67" y="27"/>
                      </a:cubicBezTo>
                      <a:cubicBezTo>
                        <a:pt x="71" y="30"/>
                        <a:pt x="79" y="38"/>
                        <a:pt x="79" y="38"/>
                      </a:cubicBezTo>
                      <a:cubicBezTo>
                        <a:pt x="87" y="26"/>
                        <a:pt x="87" y="26"/>
                        <a:pt x="87" y="26"/>
                      </a:cubicBezTo>
                      <a:cubicBezTo>
                        <a:pt x="82" y="15"/>
                        <a:pt x="58" y="0"/>
                        <a:pt x="58" y="0"/>
                      </a:cubicBez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3" name="Freeform: Shape 170"/>
                <p:cNvSpPr>
                  <a:spLocks/>
                </p:cNvSpPr>
                <p:nvPr/>
              </p:nvSpPr>
              <p:spPr bwMode="auto">
                <a:xfrm>
                  <a:off x="3656299" y="795815"/>
                  <a:ext cx="110287" cy="30635"/>
                </a:xfrm>
                <a:custGeom>
                  <a:avLst/>
                  <a:gdLst>
                    <a:gd name="T0" fmla="*/ 13 w 25"/>
                    <a:gd name="T1" fmla="*/ 7 h 7"/>
                    <a:gd name="T2" fmla="*/ 24 w 25"/>
                    <a:gd name="T3" fmla="*/ 2 h 7"/>
                    <a:gd name="T4" fmla="*/ 24 w 25"/>
                    <a:gd name="T5" fmla="*/ 0 h 7"/>
                    <a:gd name="T6" fmla="*/ 22 w 25"/>
                    <a:gd name="T7" fmla="*/ 1 h 7"/>
                    <a:gd name="T8" fmla="*/ 13 w 25"/>
                    <a:gd name="T9" fmla="*/ 5 h 7"/>
                    <a:gd name="T10" fmla="*/ 3 w 25"/>
                    <a:gd name="T11" fmla="*/ 1 h 7"/>
                    <a:gd name="T12" fmla="*/ 1 w 25"/>
                    <a:gd name="T13" fmla="*/ 0 h 7"/>
                    <a:gd name="T14" fmla="*/ 1 w 25"/>
                    <a:gd name="T15" fmla="*/ 2 h 7"/>
                    <a:gd name="T16" fmla="*/ 13 w 25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" h="7">
                      <a:moveTo>
                        <a:pt x="13" y="7"/>
                      </a:moveTo>
                      <a:cubicBezTo>
                        <a:pt x="18" y="7"/>
                        <a:pt x="23" y="5"/>
                        <a:pt x="24" y="2"/>
                      </a:cubicBezTo>
                      <a:cubicBezTo>
                        <a:pt x="25" y="2"/>
                        <a:pt x="24" y="1"/>
                        <a:pt x="24" y="0"/>
                      </a:cubicBezTo>
                      <a:cubicBezTo>
                        <a:pt x="23" y="0"/>
                        <a:pt x="22" y="0"/>
                        <a:pt x="22" y="1"/>
                      </a:cubicBezTo>
                      <a:cubicBezTo>
                        <a:pt x="21" y="3"/>
                        <a:pt x="17" y="5"/>
                        <a:pt x="13" y="5"/>
                      </a:cubicBezTo>
                      <a:cubicBezTo>
                        <a:pt x="8" y="5"/>
                        <a:pt x="4" y="3"/>
                        <a:pt x="3" y="1"/>
                      </a:cubicBezTo>
                      <a:cubicBezTo>
                        <a:pt x="3" y="0"/>
                        <a:pt x="2" y="0"/>
                        <a:pt x="1" y="0"/>
                      </a:cubicBezTo>
                      <a:cubicBezTo>
                        <a:pt x="1" y="1"/>
                        <a:pt x="0" y="2"/>
                        <a:pt x="1" y="2"/>
                      </a:cubicBezTo>
                      <a:cubicBezTo>
                        <a:pt x="2" y="5"/>
                        <a:pt x="7" y="7"/>
                        <a:pt x="13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4" name="Freeform: Shape 171"/>
                <p:cNvSpPr>
                  <a:spLocks/>
                </p:cNvSpPr>
                <p:nvPr/>
              </p:nvSpPr>
              <p:spPr bwMode="auto">
                <a:xfrm>
                  <a:off x="5859591" y="3626519"/>
                  <a:ext cx="322284" cy="335763"/>
                </a:xfrm>
                <a:custGeom>
                  <a:avLst/>
                  <a:gdLst>
                    <a:gd name="T0" fmla="*/ 56 w 73"/>
                    <a:gd name="T1" fmla="*/ 2 h 76"/>
                    <a:gd name="T2" fmla="*/ 51 w 73"/>
                    <a:gd name="T3" fmla="*/ 2 h 76"/>
                    <a:gd name="T4" fmla="*/ 50 w 73"/>
                    <a:gd name="T5" fmla="*/ 3 h 76"/>
                    <a:gd name="T6" fmla="*/ 44 w 73"/>
                    <a:gd name="T7" fmla="*/ 5 h 76"/>
                    <a:gd name="T8" fmla="*/ 17 w 73"/>
                    <a:gd name="T9" fmla="*/ 5 h 76"/>
                    <a:gd name="T10" fmla="*/ 13 w 73"/>
                    <a:gd name="T11" fmla="*/ 8 h 76"/>
                    <a:gd name="T12" fmla="*/ 1 w 73"/>
                    <a:gd name="T13" fmla="*/ 40 h 76"/>
                    <a:gd name="T14" fmla="*/ 7 w 73"/>
                    <a:gd name="T15" fmla="*/ 47 h 76"/>
                    <a:gd name="T16" fmla="*/ 29 w 73"/>
                    <a:gd name="T17" fmla="*/ 47 h 76"/>
                    <a:gd name="T18" fmla="*/ 28 w 73"/>
                    <a:gd name="T19" fmla="*/ 54 h 76"/>
                    <a:gd name="T20" fmla="*/ 24 w 73"/>
                    <a:gd name="T21" fmla="*/ 66 h 76"/>
                    <a:gd name="T22" fmla="*/ 26 w 73"/>
                    <a:gd name="T23" fmla="*/ 72 h 76"/>
                    <a:gd name="T24" fmla="*/ 34 w 73"/>
                    <a:gd name="T25" fmla="*/ 72 h 76"/>
                    <a:gd name="T26" fmla="*/ 41 w 73"/>
                    <a:gd name="T27" fmla="*/ 57 h 76"/>
                    <a:gd name="T28" fmla="*/ 55 w 73"/>
                    <a:gd name="T29" fmla="*/ 40 h 76"/>
                    <a:gd name="T30" fmla="*/ 57 w 73"/>
                    <a:gd name="T31" fmla="*/ 37 h 76"/>
                    <a:gd name="T32" fmla="*/ 72 w 73"/>
                    <a:gd name="T33" fmla="*/ 23 h 76"/>
                    <a:gd name="T34" fmla="*/ 72 w 73"/>
                    <a:gd name="T35" fmla="*/ 18 h 76"/>
                    <a:gd name="T36" fmla="*/ 56 w 73"/>
                    <a:gd name="T37" fmla="*/ 2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73" h="76">
                      <a:moveTo>
                        <a:pt x="56" y="2"/>
                      </a:moveTo>
                      <a:cubicBezTo>
                        <a:pt x="54" y="0"/>
                        <a:pt x="52" y="0"/>
                        <a:pt x="51" y="2"/>
                      </a:cubicBezTo>
                      <a:cubicBezTo>
                        <a:pt x="50" y="3"/>
                        <a:pt x="50" y="3"/>
                        <a:pt x="50" y="3"/>
                      </a:cubicBezTo>
                      <a:cubicBezTo>
                        <a:pt x="48" y="4"/>
                        <a:pt x="46" y="5"/>
                        <a:pt x="44" y="5"/>
                      </a:cubicBezTo>
                      <a:cubicBezTo>
                        <a:pt x="17" y="5"/>
                        <a:pt x="17" y="5"/>
                        <a:pt x="17" y="5"/>
                      </a:cubicBezTo>
                      <a:cubicBezTo>
                        <a:pt x="15" y="5"/>
                        <a:pt x="13" y="7"/>
                        <a:pt x="13" y="8"/>
                      </a:cubicBezTo>
                      <a:cubicBezTo>
                        <a:pt x="1" y="40"/>
                        <a:pt x="1" y="40"/>
                        <a:pt x="1" y="40"/>
                      </a:cubicBezTo>
                      <a:cubicBezTo>
                        <a:pt x="0" y="44"/>
                        <a:pt x="2" y="47"/>
                        <a:pt x="7" y="47"/>
                      </a:cubicBezTo>
                      <a:cubicBezTo>
                        <a:pt x="29" y="47"/>
                        <a:pt x="29" y="47"/>
                        <a:pt x="29" y="47"/>
                      </a:cubicBezTo>
                      <a:cubicBezTo>
                        <a:pt x="30" y="50"/>
                        <a:pt x="29" y="53"/>
                        <a:pt x="28" y="54"/>
                      </a:cubicBezTo>
                      <a:cubicBezTo>
                        <a:pt x="27" y="56"/>
                        <a:pt x="23" y="60"/>
                        <a:pt x="24" y="66"/>
                      </a:cubicBezTo>
                      <a:cubicBezTo>
                        <a:pt x="24" y="68"/>
                        <a:pt x="25" y="71"/>
                        <a:pt x="26" y="72"/>
                      </a:cubicBezTo>
                      <a:cubicBezTo>
                        <a:pt x="30" y="76"/>
                        <a:pt x="34" y="75"/>
                        <a:pt x="34" y="72"/>
                      </a:cubicBezTo>
                      <a:cubicBezTo>
                        <a:pt x="34" y="67"/>
                        <a:pt x="32" y="62"/>
                        <a:pt x="41" y="57"/>
                      </a:cubicBezTo>
                      <a:cubicBezTo>
                        <a:pt x="49" y="51"/>
                        <a:pt x="55" y="40"/>
                        <a:pt x="55" y="40"/>
                      </a:cubicBezTo>
                      <a:cubicBezTo>
                        <a:pt x="55" y="40"/>
                        <a:pt x="56" y="39"/>
                        <a:pt x="57" y="37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3" y="22"/>
                        <a:pt x="73" y="19"/>
                        <a:pt x="72" y="18"/>
                      </a:cubicBezTo>
                      <a:lnTo>
                        <a:pt x="56" y="2"/>
                      </a:lnTo>
                      <a:close/>
                    </a:path>
                  </a:pathLst>
                </a:custGeom>
                <a:solidFill>
                  <a:srgbClr val="E2E2E2">
                    <a:alpha val="4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Freeform: Shape 172"/>
                <p:cNvSpPr>
                  <a:spLocks/>
                </p:cNvSpPr>
                <p:nvPr/>
              </p:nvSpPr>
              <p:spPr bwMode="auto">
                <a:xfrm>
                  <a:off x="3183290" y="1029869"/>
                  <a:ext cx="366398" cy="348017"/>
                </a:xfrm>
                <a:custGeom>
                  <a:avLst/>
                  <a:gdLst>
                    <a:gd name="T0" fmla="*/ 11 w 83"/>
                    <a:gd name="T1" fmla="*/ 63 h 79"/>
                    <a:gd name="T2" fmla="*/ 34 w 83"/>
                    <a:gd name="T3" fmla="*/ 52 h 79"/>
                    <a:gd name="T4" fmla="*/ 38 w 83"/>
                    <a:gd name="T5" fmla="*/ 51 h 79"/>
                    <a:gd name="T6" fmla="*/ 39 w 83"/>
                    <a:gd name="T7" fmla="*/ 55 h 79"/>
                    <a:gd name="T8" fmla="*/ 38 w 83"/>
                    <a:gd name="T9" fmla="*/ 65 h 79"/>
                    <a:gd name="T10" fmla="*/ 38 w 83"/>
                    <a:gd name="T11" fmla="*/ 79 h 79"/>
                    <a:gd name="T12" fmla="*/ 45 w 83"/>
                    <a:gd name="T13" fmla="*/ 79 h 79"/>
                    <a:gd name="T14" fmla="*/ 44 w 83"/>
                    <a:gd name="T15" fmla="*/ 65 h 79"/>
                    <a:gd name="T16" fmla="*/ 44 w 83"/>
                    <a:gd name="T17" fmla="*/ 55 h 79"/>
                    <a:gd name="T18" fmla="*/ 44 w 83"/>
                    <a:gd name="T19" fmla="*/ 51 h 79"/>
                    <a:gd name="T20" fmla="*/ 48 w 83"/>
                    <a:gd name="T21" fmla="*/ 52 h 79"/>
                    <a:gd name="T22" fmla="*/ 71 w 83"/>
                    <a:gd name="T23" fmla="*/ 63 h 79"/>
                    <a:gd name="T24" fmla="*/ 80 w 83"/>
                    <a:gd name="T25" fmla="*/ 54 h 79"/>
                    <a:gd name="T26" fmla="*/ 74 w 83"/>
                    <a:gd name="T27" fmla="*/ 26 h 79"/>
                    <a:gd name="T28" fmla="*/ 46 w 83"/>
                    <a:gd name="T29" fmla="*/ 44 h 79"/>
                    <a:gd name="T30" fmla="*/ 45 w 83"/>
                    <a:gd name="T31" fmla="*/ 41 h 79"/>
                    <a:gd name="T32" fmla="*/ 50 w 83"/>
                    <a:gd name="T33" fmla="*/ 32 h 79"/>
                    <a:gd name="T34" fmla="*/ 59 w 83"/>
                    <a:gd name="T35" fmla="*/ 10 h 79"/>
                    <a:gd name="T36" fmla="*/ 41 w 83"/>
                    <a:gd name="T37" fmla="*/ 0 h 79"/>
                    <a:gd name="T38" fmla="*/ 23 w 83"/>
                    <a:gd name="T39" fmla="*/ 10 h 79"/>
                    <a:gd name="T40" fmla="*/ 33 w 83"/>
                    <a:gd name="T41" fmla="*/ 32 h 79"/>
                    <a:gd name="T42" fmla="*/ 38 w 83"/>
                    <a:gd name="T43" fmla="*/ 41 h 79"/>
                    <a:gd name="T44" fmla="*/ 36 w 83"/>
                    <a:gd name="T45" fmla="*/ 44 h 79"/>
                    <a:gd name="T46" fmla="*/ 8 w 83"/>
                    <a:gd name="T47" fmla="*/ 26 h 79"/>
                    <a:gd name="T48" fmla="*/ 2 w 83"/>
                    <a:gd name="T49" fmla="*/ 54 h 79"/>
                    <a:gd name="T50" fmla="*/ 11 w 83"/>
                    <a:gd name="T51" fmla="*/ 63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83" h="79">
                      <a:moveTo>
                        <a:pt x="11" y="63"/>
                      </a:moveTo>
                      <a:cubicBezTo>
                        <a:pt x="20" y="64"/>
                        <a:pt x="27" y="55"/>
                        <a:pt x="34" y="52"/>
                      </a:cubicBezTo>
                      <a:cubicBezTo>
                        <a:pt x="35" y="51"/>
                        <a:pt x="38" y="50"/>
                        <a:pt x="38" y="51"/>
                      </a:cubicBezTo>
                      <a:cubicBezTo>
                        <a:pt x="39" y="52"/>
                        <a:pt x="39" y="54"/>
                        <a:pt x="39" y="55"/>
                      </a:cubicBezTo>
                      <a:cubicBezTo>
                        <a:pt x="39" y="59"/>
                        <a:pt x="38" y="62"/>
                        <a:pt x="38" y="65"/>
                      </a:cubicBezTo>
                      <a:cubicBezTo>
                        <a:pt x="38" y="69"/>
                        <a:pt x="38" y="75"/>
                        <a:pt x="38" y="79"/>
                      </a:cubicBezTo>
                      <a:cubicBezTo>
                        <a:pt x="45" y="79"/>
                        <a:pt x="45" y="79"/>
                        <a:pt x="45" y="79"/>
                      </a:cubicBezTo>
                      <a:cubicBezTo>
                        <a:pt x="44" y="75"/>
                        <a:pt x="44" y="69"/>
                        <a:pt x="44" y="65"/>
                      </a:cubicBezTo>
                      <a:cubicBezTo>
                        <a:pt x="44" y="62"/>
                        <a:pt x="44" y="59"/>
                        <a:pt x="44" y="55"/>
                      </a:cubicBezTo>
                      <a:cubicBezTo>
                        <a:pt x="44" y="54"/>
                        <a:pt x="43" y="52"/>
                        <a:pt x="44" y="51"/>
                      </a:cubicBezTo>
                      <a:cubicBezTo>
                        <a:pt x="45" y="50"/>
                        <a:pt x="47" y="51"/>
                        <a:pt x="48" y="52"/>
                      </a:cubicBezTo>
                      <a:cubicBezTo>
                        <a:pt x="55" y="55"/>
                        <a:pt x="62" y="64"/>
                        <a:pt x="71" y="63"/>
                      </a:cubicBezTo>
                      <a:cubicBezTo>
                        <a:pt x="76" y="63"/>
                        <a:pt x="78" y="59"/>
                        <a:pt x="80" y="54"/>
                      </a:cubicBezTo>
                      <a:cubicBezTo>
                        <a:pt x="83" y="46"/>
                        <a:pt x="83" y="31"/>
                        <a:pt x="74" y="26"/>
                      </a:cubicBezTo>
                      <a:cubicBezTo>
                        <a:pt x="61" y="18"/>
                        <a:pt x="57" y="43"/>
                        <a:pt x="46" y="44"/>
                      </a:cubicBezTo>
                      <a:cubicBezTo>
                        <a:pt x="44" y="44"/>
                        <a:pt x="44" y="43"/>
                        <a:pt x="45" y="41"/>
                      </a:cubicBezTo>
                      <a:cubicBezTo>
                        <a:pt x="46" y="38"/>
                        <a:pt x="48" y="35"/>
                        <a:pt x="50" y="32"/>
                      </a:cubicBezTo>
                      <a:cubicBezTo>
                        <a:pt x="54" y="26"/>
                        <a:pt x="60" y="18"/>
                        <a:pt x="59" y="10"/>
                      </a:cubicBezTo>
                      <a:cubicBezTo>
                        <a:pt x="58" y="2"/>
                        <a:pt x="49" y="0"/>
                        <a:pt x="41" y="0"/>
                      </a:cubicBezTo>
                      <a:cubicBezTo>
                        <a:pt x="33" y="0"/>
                        <a:pt x="24" y="2"/>
                        <a:pt x="23" y="10"/>
                      </a:cubicBezTo>
                      <a:cubicBezTo>
                        <a:pt x="22" y="18"/>
                        <a:pt x="28" y="26"/>
                        <a:pt x="33" y="32"/>
                      </a:cubicBezTo>
                      <a:cubicBezTo>
                        <a:pt x="35" y="35"/>
                        <a:pt x="37" y="38"/>
                        <a:pt x="38" y="41"/>
                      </a:cubicBezTo>
                      <a:cubicBezTo>
                        <a:pt x="38" y="43"/>
                        <a:pt x="39" y="44"/>
                        <a:pt x="36" y="44"/>
                      </a:cubicBezTo>
                      <a:cubicBezTo>
                        <a:pt x="25" y="43"/>
                        <a:pt x="21" y="18"/>
                        <a:pt x="8" y="26"/>
                      </a:cubicBezTo>
                      <a:cubicBezTo>
                        <a:pt x="0" y="31"/>
                        <a:pt x="0" y="46"/>
                        <a:pt x="2" y="54"/>
                      </a:cubicBezTo>
                      <a:cubicBezTo>
                        <a:pt x="4" y="59"/>
                        <a:pt x="7" y="63"/>
                        <a:pt x="11" y="6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6" name="Freeform: Shape 173"/>
                <p:cNvSpPr>
                  <a:spLocks/>
                </p:cNvSpPr>
                <p:nvPr/>
              </p:nvSpPr>
              <p:spPr bwMode="auto">
                <a:xfrm>
                  <a:off x="2732338" y="1652379"/>
                  <a:ext cx="318607" cy="339439"/>
                </a:xfrm>
                <a:custGeom>
                  <a:avLst/>
                  <a:gdLst>
                    <a:gd name="T0" fmla="*/ 59 w 72"/>
                    <a:gd name="T1" fmla="*/ 53 h 77"/>
                    <a:gd name="T2" fmla="*/ 64 w 72"/>
                    <a:gd name="T3" fmla="*/ 50 h 77"/>
                    <a:gd name="T4" fmla="*/ 71 w 72"/>
                    <a:gd name="T5" fmla="*/ 48 h 77"/>
                    <a:gd name="T6" fmla="*/ 71 w 72"/>
                    <a:gd name="T7" fmla="*/ 38 h 77"/>
                    <a:gd name="T8" fmla="*/ 70 w 72"/>
                    <a:gd name="T9" fmla="*/ 22 h 77"/>
                    <a:gd name="T10" fmla="*/ 53 w 72"/>
                    <a:gd name="T11" fmla="*/ 36 h 77"/>
                    <a:gd name="T12" fmla="*/ 48 w 72"/>
                    <a:gd name="T13" fmla="*/ 42 h 77"/>
                    <a:gd name="T14" fmla="*/ 48 w 72"/>
                    <a:gd name="T15" fmla="*/ 36 h 77"/>
                    <a:gd name="T16" fmla="*/ 54 w 72"/>
                    <a:gd name="T17" fmla="*/ 25 h 77"/>
                    <a:gd name="T18" fmla="*/ 49 w 72"/>
                    <a:gd name="T19" fmla="*/ 15 h 77"/>
                    <a:gd name="T20" fmla="*/ 36 w 72"/>
                    <a:gd name="T21" fmla="*/ 0 h 77"/>
                    <a:gd name="T22" fmla="*/ 36 w 72"/>
                    <a:gd name="T23" fmla="*/ 0 h 77"/>
                    <a:gd name="T24" fmla="*/ 36 w 72"/>
                    <a:gd name="T25" fmla="*/ 0 h 77"/>
                    <a:gd name="T26" fmla="*/ 36 w 72"/>
                    <a:gd name="T27" fmla="*/ 0 h 77"/>
                    <a:gd name="T28" fmla="*/ 36 w 72"/>
                    <a:gd name="T29" fmla="*/ 0 h 77"/>
                    <a:gd name="T30" fmla="*/ 23 w 72"/>
                    <a:gd name="T31" fmla="*/ 15 h 77"/>
                    <a:gd name="T32" fmla="*/ 18 w 72"/>
                    <a:gd name="T33" fmla="*/ 25 h 77"/>
                    <a:gd name="T34" fmla="*/ 23 w 72"/>
                    <a:gd name="T35" fmla="*/ 36 h 77"/>
                    <a:gd name="T36" fmla="*/ 24 w 72"/>
                    <a:gd name="T37" fmla="*/ 42 h 77"/>
                    <a:gd name="T38" fmla="*/ 18 w 72"/>
                    <a:gd name="T39" fmla="*/ 36 h 77"/>
                    <a:gd name="T40" fmla="*/ 2 w 72"/>
                    <a:gd name="T41" fmla="*/ 22 h 77"/>
                    <a:gd name="T42" fmla="*/ 0 w 72"/>
                    <a:gd name="T43" fmla="*/ 38 h 77"/>
                    <a:gd name="T44" fmla="*/ 1 w 72"/>
                    <a:gd name="T45" fmla="*/ 48 h 77"/>
                    <a:gd name="T46" fmla="*/ 7 w 72"/>
                    <a:gd name="T47" fmla="*/ 50 h 77"/>
                    <a:gd name="T48" fmla="*/ 12 w 72"/>
                    <a:gd name="T49" fmla="*/ 53 h 77"/>
                    <a:gd name="T50" fmla="*/ 11 w 72"/>
                    <a:gd name="T51" fmla="*/ 56 h 77"/>
                    <a:gd name="T52" fmla="*/ 0 w 72"/>
                    <a:gd name="T53" fmla="*/ 53 h 77"/>
                    <a:gd name="T54" fmla="*/ 16 w 72"/>
                    <a:gd name="T55" fmla="*/ 75 h 77"/>
                    <a:gd name="T56" fmla="*/ 24 w 72"/>
                    <a:gd name="T57" fmla="*/ 74 h 77"/>
                    <a:gd name="T58" fmla="*/ 31 w 72"/>
                    <a:gd name="T59" fmla="*/ 69 h 77"/>
                    <a:gd name="T60" fmla="*/ 34 w 72"/>
                    <a:gd name="T61" fmla="*/ 68 h 77"/>
                    <a:gd name="T62" fmla="*/ 34 w 72"/>
                    <a:gd name="T63" fmla="*/ 65 h 77"/>
                    <a:gd name="T64" fmla="*/ 36 w 72"/>
                    <a:gd name="T65" fmla="*/ 34 h 77"/>
                    <a:gd name="T66" fmla="*/ 38 w 72"/>
                    <a:gd name="T67" fmla="*/ 65 h 77"/>
                    <a:gd name="T68" fmla="*/ 38 w 72"/>
                    <a:gd name="T69" fmla="*/ 68 h 77"/>
                    <a:gd name="T70" fmla="*/ 40 w 72"/>
                    <a:gd name="T71" fmla="*/ 69 h 77"/>
                    <a:gd name="T72" fmla="*/ 47 w 72"/>
                    <a:gd name="T73" fmla="*/ 74 h 77"/>
                    <a:gd name="T74" fmla="*/ 55 w 72"/>
                    <a:gd name="T75" fmla="*/ 75 h 77"/>
                    <a:gd name="T76" fmla="*/ 71 w 72"/>
                    <a:gd name="T77" fmla="*/ 53 h 77"/>
                    <a:gd name="T78" fmla="*/ 60 w 72"/>
                    <a:gd name="T79" fmla="*/ 56 h 77"/>
                    <a:gd name="T80" fmla="*/ 59 w 72"/>
                    <a:gd name="T81" fmla="*/ 53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72" h="77">
                      <a:moveTo>
                        <a:pt x="59" y="53"/>
                      </a:moveTo>
                      <a:cubicBezTo>
                        <a:pt x="61" y="51"/>
                        <a:pt x="63" y="51"/>
                        <a:pt x="64" y="50"/>
                      </a:cubicBezTo>
                      <a:cubicBezTo>
                        <a:pt x="66" y="49"/>
                        <a:pt x="69" y="49"/>
                        <a:pt x="71" y="48"/>
                      </a:cubicBezTo>
                      <a:cubicBezTo>
                        <a:pt x="71" y="45"/>
                        <a:pt x="72" y="42"/>
                        <a:pt x="71" y="38"/>
                      </a:cubicBezTo>
                      <a:cubicBezTo>
                        <a:pt x="71" y="33"/>
                        <a:pt x="70" y="28"/>
                        <a:pt x="70" y="22"/>
                      </a:cubicBezTo>
                      <a:cubicBezTo>
                        <a:pt x="63" y="26"/>
                        <a:pt x="56" y="28"/>
                        <a:pt x="53" y="36"/>
                      </a:cubicBezTo>
                      <a:cubicBezTo>
                        <a:pt x="53" y="38"/>
                        <a:pt x="51" y="43"/>
                        <a:pt x="48" y="42"/>
                      </a:cubicBezTo>
                      <a:cubicBezTo>
                        <a:pt x="46" y="40"/>
                        <a:pt x="47" y="37"/>
                        <a:pt x="48" y="36"/>
                      </a:cubicBezTo>
                      <a:cubicBezTo>
                        <a:pt x="51" y="32"/>
                        <a:pt x="54" y="30"/>
                        <a:pt x="54" y="25"/>
                      </a:cubicBezTo>
                      <a:cubicBezTo>
                        <a:pt x="54" y="21"/>
                        <a:pt x="51" y="18"/>
                        <a:pt x="49" y="15"/>
                      </a:cubicBezTo>
                      <a:cubicBezTo>
                        <a:pt x="45" y="10"/>
                        <a:pt x="40" y="6"/>
                        <a:pt x="36" y="0"/>
                      </a:cubicBezTo>
                      <a:cubicBezTo>
                        <a:pt x="36" y="0"/>
                        <a:pt x="36" y="0"/>
                        <a:pt x="36" y="0"/>
                      </a:cubicBezTo>
                      <a:cubicBezTo>
                        <a:pt x="36" y="0"/>
                        <a:pt x="36" y="0"/>
                        <a:pt x="36" y="0"/>
                      </a:cubicBezTo>
                      <a:cubicBezTo>
                        <a:pt x="36" y="0"/>
                        <a:pt x="36" y="0"/>
                        <a:pt x="36" y="0"/>
                      </a:cubicBezTo>
                      <a:cubicBezTo>
                        <a:pt x="36" y="0"/>
                        <a:pt x="36" y="0"/>
                        <a:pt x="36" y="0"/>
                      </a:cubicBezTo>
                      <a:cubicBezTo>
                        <a:pt x="32" y="6"/>
                        <a:pt x="27" y="10"/>
                        <a:pt x="23" y="15"/>
                      </a:cubicBezTo>
                      <a:cubicBezTo>
                        <a:pt x="20" y="18"/>
                        <a:pt x="18" y="21"/>
                        <a:pt x="18" y="25"/>
                      </a:cubicBezTo>
                      <a:cubicBezTo>
                        <a:pt x="18" y="30"/>
                        <a:pt x="21" y="32"/>
                        <a:pt x="23" y="36"/>
                      </a:cubicBezTo>
                      <a:cubicBezTo>
                        <a:pt x="24" y="37"/>
                        <a:pt x="26" y="40"/>
                        <a:pt x="24" y="42"/>
                      </a:cubicBezTo>
                      <a:cubicBezTo>
                        <a:pt x="21" y="43"/>
                        <a:pt x="19" y="38"/>
                        <a:pt x="18" y="36"/>
                      </a:cubicBezTo>
                      <a:cubicBezTo>
                        <a:pt x="16" y="28"/>
                        <a:pt x="9" y="26"/>
                        <a:pt x="2" y="22"/>
                      </a:cubicBezTo>
                      <a:cubicBezTo>
                        <a:pt x="2" y="28"/>
                        <a:pt x="1" y="33"/>
                        <a:pt x="0" y="38"/>
                      </a:cubicBezTo>
                      <a:cubicBezTo>
                        <a:pt x="0" y="42"/>
                        <a:pt x="0" y="45"/>
                        <a:pt x="1" y="48"/>
                      </a:cubicBezTo>
                      <a:cubicBezTo>
                        <a:pt x="3" y="49"/>
                        <a:pt x="5" y="49"/>
                        <a:pt x="7" y="50"/>
                      </a:cubicBezTo>
                      <a:cubicBezTo>
                        <a:pt x="9" y="51"/>
                        <a:pt x="11" y="51"/>
                        <a:pt x="12" y="53"/>
                      </a:cubicBezTo>
                      <a:cubicBezTo>
                        <a:pt x="14" y="54"/>
                        <a:pt x="14" y="57"/>
                        <a:pt x="11" y="56"/>
                      </a:cubicBezTo>
                      <a:cubicBezTo>
                        <a:pt x="8" y="56"/>
                        <a:pt x="4" y="52"/>
                        <a:pt x="0" y="53"/>
                      </a:cubicBezTo>
                      <a:cubicBezTo>
                        <a:pt x="2" y="62"/>
                        <a:pt x="7" y="71"/>
                        <a:pt x="16" y="75"/>
                      </a:cubicBezTo>
                      <a:cubicBezTo>
                        <a:pt x="20" y="77"/>
                        <a:pt x="21" y="76"/>
                        <a:pt x="24" y="74"/>
                      </a:cubicBezTo>
                      <a:cubicBezTo>
                        <a:pt x="27" y="72"/>
                        <a:pt x="28" y="70"/>
                        <a:pt x="31" y="69"/>
                      </a:cubicBezTo>
                      <a:cubicBezTo>
                        <a:pt x="33" y="69"/>
                        <a:pt x="34" y="70"/>
                        <a:pt x="34" y="68"/>
                      </a:cubicBezTo>
                      <a:cubicBezTo>
                        <a:pt x="34" y="67"/>
                        <a:pt x="34" y="66"/>
                        <a:pt x="34" y="65"/>
                      </a:cubicBezTo>
                      <a:cubicBezTo>
                        <a:pt x="35" y="53"/>
                        <a:pt x="35" y="46"/>
                        <a:pt x="36" y="34"/>
                      </a:cubicBezTo>
                      <a:cubicBezTo>
                        <a:pt x="36" y="46"/>
                        <a:pt x="37" y="53"/>
                        <a:pt x="38" y="65"/>
                      </a:cubicBezTo>
                      <a:cubicBezTo>
                        <a:pt x="38" y="66"/>
                        <a:pt x="38" y="67"/>
                        <a:pt x="38" y="68"/>
                      </a:cubicBezTo>
                      <a:cubicBezTo>
                        <a:pt x="38" y="70"/>
                        <a:pt x="39" y="69"/>
                        <a:pt x="40" y="69"/>
                      </a:cubicBezTo>
                      <a:cubicBezTo>
                        <a:pt x="43" y="70"/>
                        <a:pt x="45" y="72"/>
                        <a:pt x="47" y="74"/>
                      </a:cubicBezTo>
                      <a:cubicBezTo>
                        <a:pt x="50" y="76"/>
                        <a:pt x="52" y="77"/>
                        <a:pt x="55" y="75"/>
                      </a:cubicBezTo>
                      <a:cubicBezTo>
                        <a:pt x="65" y="71"/>
                        <a:pt x="70" y="62"/>
                        <a:pt x="71" y="53"/>
                      </a:cubicBezTo>
                      <a:cubicBezTo>
                        <a:pt x="68" y="52"/>
                        <a:pt x="64" y="56"/>
                        <a:pt x="60" y="56"/>
                      </a:cubicBezTo>
                      <a:cubicBezTo>
                        <a:pt x="58" y="57"/>
                        <a:pt x="58" y="54"/>
                        <a:pt x="59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7" name="Rectangle 174"/>
                <p:cNvSpPr>
                  <a:spLocks/>
                </p:cNvSpPr>
                <p:nvPr/>
              </p:nvSpPr>
              <p:spPr bwMode="auto">
                <a:xfrm>
                  <a:off x="2878162" y="1966084"/>
                  <a:ext cx="22057" cy="10538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8" name="Freeform: Shape 175"/>
                <p:cNvSpPr>
                  <a:spLocks/>
                </p:cNvSpPr>
                <p:nvPr/>
              </p:nvSpPr>
              <p:spPr bwMode="auto">
                <a:xfrm>
                  <a:off x="5920861" y="1413423"/>
                  <a:ext cx="30635" cy="162980"/>
                </a:xfrm>
                <a:custGeom>
                  <a:avLst/>
                  <a:gdLst>
                    <a:gd name="T0" fmla="*/ 7 w 7"/>
                    <a:gd name="T1" fmla="*/ 1 h 37"/>
                    <a:gd name="T2" fmla="*/ 4 w 7"/>
                    <a:gd name="T3" fmla="*/ 0 h 37"/>
                    <a:gd name="T4" fmla="*/ 4 w 7"/>
                    <a:gd name="T5" fmla="*/ 0 h 37"/>
                    <a:gd name="T6" fmla="*/ 0 w 7"/>
                    <a:gd name="T7" fmla="*/ 1 h 37"/>
                    <a:gd name="T8" fmla="*/ 0 w 7"/>
                    <a:gd name="T9" fmla="*/ 37 h 37"/>
                    <a:gd name="T10" fmla="*/ 7 w 7"/>
                    <a:gd name="T11" fmla="*/ 37 h 37"/>
                    <a:gd name="T12" fmla="*/ 7 w 7"/>
                    <a:gd name="T13" fmla="*/ 1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" h="37">
                      <a:moveTo>
                        <a:pt x="7" y="1"/>
                      </a:moveTo>
                      <a:cubicBezTo>
                        <a:pt x="6" y="1"/>
                        <a:pt x="5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3" y="0"/>
                        <a:pt x="1" y="1"/>
                        <a:pt x="0" y="1"/>
                      </a:cubicBezTo>
                      <a:cubicBezTo>
                        <a:pt x="0" y="37"/>
                        <a:pt x="0" y="37"/>
                        <a:pt x="0" y="37"/>
                      </a:cubicBezTo>
                      <a:cubicBezTo>
                        <a:pt x="7" y="37"/>
                        <a:pt x="7" y="37"/>
                        <a:pt x="7" y="37"/>
                      </a:cubicBezTo>
                      <a:lnTo>
                        <a:pt x="7" y="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9" name="Freeform: Shape 176"/>
                <p:cNvSpPr>
                  <a:spLocks/>
                </p:cNvSpPr>
                <p:nvPr/>
              </p:nvSpPr>
              <p:spPr bwMode="auto">
                <a:xfrm>
                  <a:off x="5920861" y="1192849"/>
                  <a:ext cx="30635" cy="22057"/>
                </a:xfrm>
                <a:custGeom>
                  <a:avLst/>
                  <a:gdLst>
                    <a:gd name="T0" fmla="*/ 5 w 7"/>
                    <a:gd name="T1" fmla="*/ 5 h 5"/>
                    <a:gd name="T2" fmla="*/ 5 w 7"/>
                    <a:gd name="T3" fmla="*/ 5 h 5"/>
                    <a:gd name="T4" fmla="*/ 7 w 7"/>
                    <a:gd name="T5" fmla="*/ 5 h 5"/>
                    <a:gd name="T6" fmla="*/ 7 w 7"/>
                    <a:gd name="T7" fmla="*/ 0 h 5"/>
                    <a:gd name="T8" fmla="*/ 0 w 7"/>
                    <a:gd name="T9" fmla="*/ 0 h 5"/>
                    <a:gd name="T10" fmla="*/ 0 w 7"/>
                    <a:gd name="T11" fmla="*/ 5 h 5"/>
                    <a:gd name="T12" fmla="*/ 5 w 7"/>
                    <a:gd name="T1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" h="5">
                      <a:moveTo>
                        <a:pt x="5" y="5"/>
                      </a:move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6" y="5"/>
                        <a:pt x="7" y="5"/>
                        <a:pt x="7" y="5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2" y="5"/>
                        <a:pt x="3" y="5"/>
                        <a:pt x="5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0" name="Freeform: Shape 177"/>
                <p:cNvSpPr>
                  <a:spLocks/>
                </p:cNvSpPr>
                <p:nvPr/>
              </p:nvSpPr>
              <p:spPr bwMode="auto">
                <a:xfrm>
                  <a:off x="5788517" y="1223484"/>
                  <a:ext cx="305128" cy="220574"/>
                </a:xfrm>
                <a:custGeom>
                  <a:avLst/>
                  <a:gdLst>
                    <a:gd name="T0" fmla="*/ 37 w 69"/>
                    <a:gd name="T1" fmla="*/ 0 h 50"/>
                    <a:gd name="T2" fmla="*/ 35 w 69"/>
                    <a:gd name="T3" fmla="*/ 0 h 50"/>
                    <a:gd name="T4" fmla="*/ 35 w 69"/>
                    <a:gd name="T5" fmla="*/ 0 h 50"/>
                    <a:gd name="T6" fmla="*/ 30 w 69"/>
                    <a:gd name="T7" fmla="*/ 0 h 50"/>
                    <a:gd name="T8" fmla="*/ 1 w 69"/>
                    <a:gd name="T9" fmla="*/ 33 h 50"/>
                    <a:gd name="T10" fmla="*/ 3 w 69"/>
                    <a:gd name="T11" fmla="*/ 46 h 50"/>
                    <a:gd name="T12" fmla="*/ 4 w 69"/>
                    <a:gd name="T13" fmla="*/ 48 h 50"/>
                    <a:gd name="T14" fmla="*/ 6 w 69"/>
                    <a:gd name="T15" fmla="*/ 46 h 50"/>
                    <a:gd name="T16" fmla="*/ 14 w 69"/>
                    <a:gd name="T17" fmla="*/ 40 h 50"/>
                    <a:gd name="T18" fmla="*/ 15 w 69"/>
                    <a:gd name="T19" fmla="*/ 40 h 50"/>
                    <a:gd name="T20" fmla="*/ 23 w 69"/>
                    <a:gd name="T21" fmla="*/ 46 h 50"/>
                    <a:gd name="T22" fmla="*/ 24 w 69"/>
                    <a:gd name="T23" fmla="*/ 48 h 50"/>
                    <a:gd name="T24" fmla="*/ 25 w 69"/>
                    <a:gd name="T25" fmla="*/ 46 h 50"/>
                    <a:gd name="T26" fmla="*/ 30 w 69"/>
                    <a:gd name="T27" fmla="*/ 42 h 50"/>
                    <a:gd name="T28" fmla="*/ 34 w 69"/>
                    <a:gd name="T29" fmla="*/ 41 h 50"/>
                    <a:gd name="T30" fmla="*/ 34 w 69"/>
                    <a:gd name="T31" fmla="*/ 41 h 50"/>
                    <a:gd name="T32" fmla="*/ 37 w 69"/>
                    <a:gd name="T33" fmla="*/ 42 h 50"/>
                    <a:gd name="T34" fmla="*/ 43 w 69"/>
                    <a:gd name="T35" fmla="*/ 47 h 50"/>
                    <a:gd name="T36" fmla="*/ 44 w 69"/>
                    <a:gd name="T37" fmla="*/ 48 h 50"/>
                    <a:gd name="T38" fmla="*/ 45 w 69"/>
                    <a:gd name="T39" fmla="*/ 47 h 50"/>
                    <a:gd name="T40" fmla="*/ 54 w 69"/>
                    <a:gd name="T41" fmla="*/ 41 h 50"/>
                    <a:gd name="T42" fmla="*/ 54 w 69"/>
                    <a:gd name="T43" fmla="*/ 41 h 50"/>
                    <a:gd name="T44" fmla="*/ 62 w 69"/>
                    <a:gd name="T45" fmla="*/ 47 h 50"/>
                    <a:gd name="T46" fmla="*/ 63 w 69"/>
                    <a:gd name="T47" fmla="*/ 49 h 50"/>
                    <a:gd name="T48" fmla="*/ 64 w 69"/>
                    <a:gd name="T49" fmla="*/ 50 h 50"/>
                    <a:gd name="T50" fmla="*/ 64 w 69"/>
                    <a:gd name="T51" fmla="*/ 49 h 50"/>
                    <a:gd name="T52" fmla="*/ 65 w 69"/>
                    <a:gd name="T53" fmla="*/ 47 h 50"/>
                    <a:gd name="T54" fmla="*/ 68 w 69"/>
                    <a:gd name="T55" fmla="*/ 35 h 50"/>
                    <a:gd name="T56" fmla="*/ 37 w 69"/>
                    <a:gd name="T57" fmla="*/ 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69" h="50">
                      <a:moveTo>
                        <a:pt x="37" y="0"/>
                      </a:moveTo>
                      <a:cubicBezTo>
                        <a:pt x="37" y="0"/>
                        <a:pt x="36" y="0"/>
                        <a:pt x="35" y="0"/>
                      </a:cubicBezTo>
                      <a:cubicBezTo>
                        <a:pt x="35" y="0"/>
                        <a:pt x="35" y="0"/>
                        <a:pt x="35" y="0"/>
                      </a:cubicBezTo>
                      <a:cubicBezTo>
                        <a:pt x="33" y="0"/>
                        <a:pt x="32" y="0"/>
                        <a:pt x="30" y="0"/>
                      </a:cubicBezTo>
                      <a:cubicBezTo>
                        <a:pt x="14" y="2"/>
                        <a:pt x="1" y="16"/>
                        <a:pt x="1" y="33"/>
                      </a:cubicBezTo>
                      <a:cubicBezTo>
                        <a:pt x="0" y="38"/>
                        <a:pt x="1" y="42"/>
                        <a:pt x="3" y="46"/>
                      </a:cubicBezTo>
                      <a:cubicBezTo>
                        <a:pt x="3" y="47"/>
                        <a:pt x="4" y="48"/>
                        <a:pt x="4" y="48"/>
                      </a:cubicBezTo>
                      <a:cubicBezTo>
                        <a:pt x="5" y="48"/>
                        <a:pt x="5" y="47"/>
                        <a:pt x="6" y="46"/>
                      </a:cubicBezTo>
                      <a:cubicBezTo>
                        <a:pt x="7" y="43"/>
                        <a:pt x="11" y="40"/>
                        <a:pt x="14" y="40"/>
                      </a:cubicBezTo>
                      <a:cubicBezTo>
                        <a:pt x="14" y="40"/>
                        <a:pt x="15" y="40"/>
                        <a:pt x="15" y="40"/>
                      </a:cubicBezTo>
                      <a:cubicBezTo>
                        <a:pt x="18" y="41"/>
                        <a:pt x="22" y="43"/>
                        <a:pt x="23" y="46"/>
                      </a:cubicBezTo>
                      <a:cubicBezTo>
                        <a:pt x="24" y="47"/>
                        <a:pt x="24" y="48"/>
                        <a:pt x="24" y="48"/>
                      </a:cubicBezTo>
                      <a:cubicBezTo>
                        <a:pt x="24" y="48"/>
                        <a:pt x="25" y="47"/>
                        <a:pt x="25" y="46"/>
                      </a:cubicBezTo>
                      <a:cubicBezTo>
                        <a:pt x="26" y="44"/>
                        <a:pt x="28" y="42"/>
                        <a:pt x="30" y="42"/>
                      </a:cubicBezTo>
                      <a:cubicBezTo>
                        <a:pt x="31" y="41"/>
                        <a:pt x="33" y="41"/>
                        <a:pt x="34" y="41"/>
                      </a:cubicBezTo>
                      <a:cubicBezTo>
                        <a:pt x="34" y="41"/>
                        <a:pt x="34" y="41"/>
                        <a:pt x="34" y="41"/>
                      </a:cubicBezTo>
                      <a:cubicBezTo>
                        <a:pt x="35" y="41"/>
                        <a:pt x="36" y="41"/>
                        <a:pt x="37" y="42"/>
                      </a:cubicBezTo>
                      <a:cubicBezTo>
                        <a:pt x="40" y="42"/>
                        <a:pt x="42" y="44"/>
                        <a:pt x="43" y="47"/>
                      </a:cubicBezTo>
                      <a:cubicBezTo>
                        <a:pt x="44" y="48"/>
                        <a:pt x="44" y="48"/>
                        <a:pt x="44" y="48"/>
                      </a:cubicBezTo>
                      <a:cubicBezTo>
                        <a:pt x="44" y="48"/>
                        <a:pt x="44" y="48"/>
                        <a:pt x="45" y="47"/>
                      </a:cubicBezTo>
                      <a:cubicBezTo>
                        <a:pt x="47" y="44"/>
                        <a:pt x="50" y="41"/>
                        <a:pt x="54" y="41"/>
                      </a:cubicBezTo>
                      <a:cubicBezTo>
                        <a:pt x="54" y="41"/>
                        <a:pt x="54" y="41"/>
                        <a:pt x="54" y="41"/>
                      </a:cubicBezTo>
                      <a:cubicBezTo>
                        <a:pt x="58" y="41"/>
                        <a:pt x="61" y="44"/>
                        <a:pt x="62" y="47"/>
                      </a:cubicBezTo>
                      <a:cubicBezTo>
                        <a:pt x="63" y="48"/>
                        <a:pt x="63" y="49"/>
                        <a:pt x="63" y="49"/>
                      </a:cubicBezTo>
                      <a:cubicBezTo>
                        <a:pt x="63" y="50"/>
                        <a:pt x="63" y="50"/>
                        <a:pt x="64" y="50"/>
                      </a:cubicBezTo>
                      <a:cubicBezTo>
                        <a:pt x="64" y="50"/>
                        <a:pt x="64" y="50"/>
                        <a:pt x="64" y="49"/>
                      </a:cubicBezTo>
                      <a:cubicBezTo>
                        <a:pt x="65" y="49"/>
                        <a:pt x="65" y="48"/>
                        <a:pt x="65" y="47"/>
                      </a:cubicBezTo>
                      <a:cubicBezTo>
                        <a:pt x="67" y="44"/>
                        <a:pt x="68" y="39"/>
                        <a:pt x="68" y="35"/>
                      </a:cubicBezTo>
                      <a:cubicBezTo>
                        <a:pt x="69" y="17"/>
                        <a:pt x="55" y="2"/>
                        <a:pt x="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Freeform: Shape 178"/>
                <p:cNvSpPr>
                  <a:spLocks/>
                </p:cNvSpPr>
                <p:nvPr/>
              </p:nvSpPr>
              <p:spPr bwMode="auto">
                <a:xfrm>
                  <a:off x="4601092" y="4491660"/>
                  <a:ext cx="118865" cy="84553"/>
                </a:xfrm>
                <a:custGeom>
                  <a:avLst/>
                  <a:gdLst>
                    <a:gd name="T0" fmla="*/ 17 w 27"/>
                    <a:gd name="T1" fmla="*/ 5 h 19"/>
                    <a:gd name="T2" fmla="*/ 24 w 27"/>
                    <a:gd name="T3" fmla="*/ 1 h 19"/>
                    <a:gd name="T4" fmla="*/ 27 w 27"/>
                    <a:gd name="T5" fmla="*/ 0 h 19"/>
                    <a:gd name="T6" fmla="*/ 16 w 27"/>
                    <a:gd name="T7" fmla="*/ 1 h 19"/>
                    <a:gd name="T8" fmla="*/ 9 w 27"/>
                    <a:gd name="T9" fmla="*/ 7 h 19"/>
                    <a:gd name="T10" fmla="*/ 5 w 27"/>
                    <a:gd name="T11" fmla="*/ 12 h 19"/>
                    <a:gd name="T12" fmla="*/ 0 w 27"/>
                    <a:gd name="T13" fmla="*/ 19 h 19"/>
                    <a:gd name="T14" fmla="*/ 9 w 27"/>
                    <a:gd name="T15" fmla="*/ 15 h 19"/>
                    <a:gd name="T16" fmla="*/ 17 w 27"/>
                    <a:gd name="T17" fmla="*/ 5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" h="19">
                      <a:moveTo>
                        <a:pt x="17" y="5"/>
                      </a:moveTo>
                      <a:cubicBezTo>
                        <a:pt x="19" y="4"/>
                        <a:pt x="21" y="2"/>
                        <a:pt x="24" y="1"/>
                      </a:cubicBezTo>
                      <a:cubicBezTo>
                        <a:pt x="24" y="1"/>
                        <a:pt x="26" y="0"/>
                        <a:pt x="27" y="0"/>
                      </a:cubicBezTo>
                      <a:cubicBezTo>
                        <a:pt x="23" y="0"/>
                        <a:pt x="19" y="0"/>
                        <a:pt x="16" y="1"/>
                      </a:cubicBezTo>
                      <a:cubicBezTo>
                        <a:pt x="13" y="2"/>
                        <a:pt x="10" y="4"/>
                        <a:pt x="9" y="7"/>
                      </a:cubicBezTo>
                      <a:cubicBezTo>
                        <a:pt x="7" y="9"/>
                        <a:pt x="6" y="11"/>
                        <a:pt x="5" y="12"/>
                      </a:cubicBezTo>
                      <a:cubicBezTo>
                        <a:pt x="4" y="15"/>
                        <a:pt x="3" y="18"/>
                        <a:pt x="0" y="19"/>
                      </a:cubicBezTo>
                      <a:cubicBezTo>
                        <a:pt x="3" y="19"/>
                        <a:pt x="7" y="17"/>
                        <a:pt x="9" y="15"/>
                      </a:cubicBezTo>
                      <a:cubicBezTo>
                        <a:pt x="13" y="12"/>
                        <a:pt x="15" y="9"/>
                        <a:pt x="17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2" name="Freeform: Shape 179"/>
                <p:cNvSpPr>
                  <a:spLocks/>
                </p:cNvSpPr>
                <p:nvPr/>
              </p:nvSpPr>
              <p:spPr bwMode="auto">
                <a:xfrm>
                  <a:off x="4609670" y="4491660"/>
                  <a:ext cx="154402" cy="106611"/>
                </a:xfrm>
                <a:custGeom>
                  <a:avLst/>
                  <a:gdLst>
                    <a:gd name="T0" fmla="*/ 23 w 35"/>
                    <a:gd name="T1" fmla="*/ 3 h 24"/>
                    <a:gd name="T2" fmla="*/ 14 w 35"/>
                    <a:gd name="T3" fmla="*/ 11 h 24"/>
                    <a:gd name="T4" fmla="*/ 8 w 35"/>
                    <a:gd name="T5" fmla="*/ 17 h 24"/>
                    <a:gd name="T6" fmla="*/ 0 w 35"/>
                    <a:gd name="T7" fmla="*/ 20 h 24"/>
                    <a:gd name="T8" fmla="*/ 19 w 35"/>
                    <a:gd name="T9" fmla="*/ 20 h 24"/>
                    <a:gd name="T10" fmla="*/ 30 w 35"/>
                    <a:gd name="T11" fmla="*/ 6 h 24"/>
                    <a:gd name="T12" fmla="*/ 33 w 35"/>
                    <a:gd name="T13" fmla="*/ 2 h 24"/>
                    <a:gd name="T14" fmla="*/ 35 w 35"/>
                    <a:gd name="T15" fmla="*/ 1 h 24"/>
                    <a:gd name="T16" fmla="*/ 23 w 35"/>
                    <a:gd name="T17" fmla="*/ 3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5" h="24">
                      <a:moveTo>
                        <a:pt x="23" y="3"/>
                      </a:moveTo>
                      <a:cubicBezTo>
                        <a:pt x="19" y="5"/>
                        <a:pt x="17" y="7"/>
                        <a:pt x="14" y="11"/>
                      </a:cubicBezTo>
                      <a:cubicBezTo>
                        <a:pt x="12" y="13"/>
                        <a:pt x="10" y="16"/>
                        <a:pt x="8" y="17"/>
                      </a:cubicBezTo>
                      <a:cubicBezTo>
                        <a:pt x="5" y="19"/>
                        <a:pt x="3" y="20"/>
                        <a:pt x="0" y="20"/>
                      </a:cubicBezTo>
                      <a:cubicBezTo>
                        <a:pt x="6" y="24"/>
                        <a:pt x="13" y="24"/>
                        <a:pt x="19" y="20"/>
                      </a:cubicBezTo>
                      <a:cubicBezTo>
                        <a:pt x="25" y="17"/>
                        <a:pt x="27" y="12"/>
                        <a:pt x="30" y="6"/>
                      </a:cubicBezTo>
                      <a:cubicBezTo>
                        <a:pt x="31" y="5"/>
                        <a:pt x="32" y="3"/>
                        <a:pt x="33" y="2"/>
                      </a:cubicBezTo>
                      <a:cubicBezTo>
                        <a:pt x="34" y="2"/>
                        <a:pt x="35" y="1"/>
                        <a:pt x="35" y="1"/>
                      </a:cubicBezTo>
                      <a:cubicBezTo>
                        <a:pt x="31" y="0"/>
                        <a:pt x="27" y="1"/>
                        <a:pt x="23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3" name="Freeform: Shape 180"/>
                <p:cNvSpPr>
                  <a:spLocks/>
                </p:cNvSpPr>
                <p:nvPr/>
              </p:nvSpPr>
              <p:spPr bwMode="auto">
                <a:xfrm>
                  <a:off x="4601092" y="4403430"/>
                  <a:ext cx="101709" cy="71074"/>
                </a:xfrm>
                <a:custGeom>
                  <a:avLst/>
                  <a:gdLst>
                    <a:gd name="T0" fmla="*/ 8 w 23"/>
                    <a:gd name="T1" fmla="*/ 6 h 16"/>
                    <a:gd name="T2" fmla="*/ 5 w 23"/>
                    <a:gd name="T3" fmla="*/ 11 h 16"/>
                    <a:gd name="T4" fmla="*/ 0 w 23"/>
                    <a:gd name="T5" fmla="*/ 16 h 16"/>
                    <a:gd name="T6" fmla="*/ 8 w 23"/>
                    <a:gd name="T7" fmla="*/ 13 h 16"/>
                    <a:gd name="T8" fmla="*/ 15 w 23"/>
                    <a:gd name="T9" fmla="*/ 5 h 16"/>
                    <a:gd name="T10" fmla="*/ 20 w 23"/>
                    <a:gd name="T11" fmla="*/ 1 h 16"/>
                    <a:gd name="T12" fmla="*/ 23 w 23"/>
                    <a:gd name="T13" fmla="*/ 0 h 16"/>
                    <a:gd name="T14" fmla="*/ 14 w 23"/>
                    <a:gd name="T15" fmla="*/ 1 h 16"/>
                    <a:gd name="T16" fmla="*/ 8 w 23"/>
                    <a:gd name="T17" fmla="*/ 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" h="16">
                      <a:moveTo>
                        <a:pt x="8" y="6"/>
                      </a:moveTo>
                      <a:cubicBezTo>
                        <a:pt x="6" y="8"/>
                        <a:pt x="6" y="9"/>
                        <a:pt x="5" y="11"/>
                      </a:cubicBezTo>
                      <a:cubicBezTo>
                        <a:pt x="4" y="13"/>
                        <a:pt x="2" y="15"/>
                        <a:pt x="0" y="16"/>
                      </a:cubicBezTo>
                      <a:cubicBezTo>
                        <a:pt x="3" y="16"/>
                        <a:pt x="6" y="15"/>
                        <a:pt x="8" y="13"/>
                      </a:cubicBezTo>
                      <a:cubicBezTo>
                        <a:pt x="11" y="11"/>
                        <a:pt x="13" y="7"/>
                        <a:pt x="15" y="5"/>
                      </a:cubicBezTo>
                      <a:cubicBezTo>
                        <a:pt x="17" y="3"/>
                        <a:pt x="18" y="2"/>
                        <a:pt x="20" y="1"/>
                      </a:cubicBezTo>
                      <a:cubicBezTo>
                        <a:pt x="21" y="1"/>
                        <a:pt x="22" y="0"/>
                        <a:pt x="23" y="0"/>
                      </a:cubicBezTo>
                      <a:cubicBezTo>
                        <a:pt x="20" y="0"/>
                        <a:pt x="17" y="0"/>
                        <a:pt x="14" y="1"/>
                      </a:cubicBezTo>
                      <a:cubicBezTo>
                        <a:pt x="11" y="2"/>
                        <a:pt x="9" y="4"/>
                        <a:pt x="8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Freeform: Shape 181"/>
                <p:cNvSpPr>
                  <a:spLocks/>
                </p:cNvSpPr>
                <p:nvPr/>
              </p:nvSpPr>
              <p:spPr bwMode="auto">
                <a:xfrm>
                  <a:off x="4609670" y="4403430"/>
                  <a:ext cx="132345" cy="93131"/>
                </a:xfrm>
                <a:custGeom>
                  <a:avLst/>
                  <a:gdLst>
                    <a:gd name="T0" fmla="*/ 28 w 30"/>
                    <a:gd name="T1" fmla="*/ 2 h 21"/>
                    <a:gd name="T2" fmla="*/ 30 w 30"/>
                    <a:gd name="T3" fmla="*/ 1 h 21"/>
                    <a:gd name="T4" fmla="*/ 19 w 30"/>
                    <a:gd name="T5" fmla="*/ 2 h 21"/>
                    <a:gd name="T6" fmla="*/ 12 w 30"/>
                    <a:gd name="T7" fmla="*/ 9 h 21"/>
                    <a:gd name="T8" fmla="*/ 6 w 30"/>
                    <a:gd name="T9" fmla="*/ 15 h 21"/>
                    <a:gd name="T10" fmla="*/ 0 w 30"/>
                    <a:gd name="T11" fmla="*/ 18 h 21"/>
                    <a:gd name="T12" fmla="*/ 16 w 30"/>
                    <a:gd name="T13" fmla="*/ 17 h 21"/>
                    <a:gd name="T14" fmla="*/ 25 w 30"/>
                    <a:gd name="T15" fmla="*/ 6 h 21"/>
                    <a:gd name="T16" fmla="*/ 28 w 30"/>
                    <a:gd name="T17" fmla="*/ 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0" h="21">
                      <a:moveTo>
                        <a:pt x="28" y="2"/>
                      </a:moveTo>
                      <a:cubicBezTo>
                        <a:pt x="29" y="2"/>
                        <a:pt x="30" y="1"/>
                        <a:pt x="30" y="1"/>
                      </a:cubicBezTo>
                      <a:cubicBezTo>
                        <a:pt x="26" y="0"/>
                        <a:pt x="23" y="1"/>
                        <a:pt x="19" y="2"/>
                      </a:cubicBezTo>
                      <a:cubicBezTo>
                        <a:pt x="16" y="4"/>
                        <a:pt x="14" y="6"/>
                        <a:pt x="12" y="9"/>
                      </a:cubicBezTo>
                      <a:cubicBezTo>
                        <a:pt x="10" y="11"/>
                        <a:pt x="9" y="14"/>
                        <a:pt x="6" y="15"/>
                      </a:cubicBezTo>
                      <a:cubicBezTo>
                        <a:pt x="5" y="16"/>
                        <a:pt x="2" y="17"/>
                        <a:pt x="0" y="18"/>
                      </a:cubicBezTo>
                      <a:cubicBezTo>
                        <a:pt x="5" y="21"/>
                        <a:pt x="11" y="21"/>
                        <a:pt x="16" y="17"/>
                      </a:cubicBezTo>
                      <a:cubicBezTo>
                        <a:pt x="21" y="15"/>
                        <a:pt x="23" y="10"/>
                        <a:pt x="25" y="6"/>
                      </a:cubicBezTo>
                      <a:cubicBezTo>
                        <a:pt x="26" y="4"/>
                        <a:pt x="27" y="3"/>
                        <a:pt x="28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5" name="Freeform: Shape 182"/>
                <p:cNvSpPr>
                  <a:spLocks/>
                </p:cNvSpPr>
                <p:nvPr/>
              </p:nvSpPr>
              <p:spPr bwMode="auto">
                <a:xfrm>
                  <a:off x="4472424" y="4491660"/>
                  <a:ext cx="115189" cy="84553"/>
                </a:xfrm>
                <a:custGeom>
                  <a:avLst/>
                  <a:gdLst>
                    <a:gd name="T0" fmla="*/ 9 w 26"/>
                    <a:gd name="T1" fmla="*/ 5 h 19"/>
                    <a:gd name="T2" fmla="*/ 17 w 26"/>
                    <a:gd name="T3" fmla="*/ 15 h 19"/>
                    <a:gd name="T4" fmla="*/ 26 w 26"/>
                    <a:gd name="T5" fmla="*/ 19 h 19"/>
                    <a:gd name="T6" fmla="*/ 21 w 26"/>
                    <a:gd name="T7" fmla="*/ 12 h 19"/>
                    <a:gd name="T8" fmla="*/ 18 w 26"/>
                    <a:gd name="T9" fmla="*/ 7 h 19"/>
                    <a:gd name="T10" fmla="*/ 11 w 26"/>
                    <a:gd name="T11" fmla="*/ 1 h 19"/>
                    <a:gd name="T12" fmla="*/ 0 w 26"/>
                    <a:gd name="T13" fmla="*/ 0 h 19"/>
                    <a:gd name="T14" fmla="*/ 3 w 26"/>
                    <a:gd name="T15" fmla="*/ 1 h 19"/>
                    <a:gd name="T16" fmla="*/ 9 w 26"/>
                    <a:gd name="T17" fmla="*/ 5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6" h="19">
                      <a:moveTo>
                        <a:pt x="9" y="5"/>
                      </a:moveTo>
                      <a:cubicBezTo>
                        <a:pt x="12" y="9"/>
                        <a:pt x="14" y="12"/>
                        <a:pt x="17" y="15"/>
                      </a:cubicBezTo>
                      <a:cubicBezTo>
                        <a:pt x="20" y="17"/>
                        <a:pt x="23" y="19"/>
                        <a:pt x="26" y="19"/>
                      </a:cubicBezTo>
                      <a:cubicBezTo>
                        <a:pt x="24" y="18"/>
                        <a:pt x="22" y="15"/>
                        <a:pt x="21" y="12"/>
                      </a:cubicBezTo>
                      <a:cubicBezTo>
                        <a:pt x="20" y="11"/>
                        <a:pt x="19" y="9"/>
                        <a:pt x="18" y="7"/>
                      </a:cubicBezTo>
                      <a:cubicBezTo>
                        <a:pt x="16" y="4"/>
                        <a:pt x="14" y="2"/>
                        <a:pt x="11" y="1"/>
                      </a:cubicBezTo>
                      <a:cubicBezTo>
                        <a:pt x="7" y="0"/>
                        <a:pt x="3" y="0"/>
                        <a:pt x="0" y="0"/>
                      </a:cubicBezTo>
                      <a:cubicBezTo>
                        <a:pt x="1" y="0"/>
                        <a:pt x="2" y="1"/>
                        <a:pt x="3" y="1"/>
                      </a:cubicBezTo>
                      <a:cubicBezTo>
                        <a:pt x="5" y="2"/>
                        <a:pt x="7" y="4"/>
                        <a:pt x="9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6" name="Freeform: Shape 183"/>
                <p:cNvSpPr>
                  <a:spLocks/>
                </p:cNvSpPr>
                <p:nvPr/>
              </p:nvSpPr>
              <p:spPr bwMode="auto">
                <a:xfrm>
                  <a:off x="4424633" y="4491660"/>
                  <a:ext cx="154402" cy="106611"/>
                </a:xfrm>
                <a:custGeom>
                  <a:avLst/>
                  <a:gdLst>
                    <a:gd name="T0" fmla="*/ 6 w 35"/>
                    <a:gd name="T1" fmla="*/ 6 h 24"/>
                    <a:gd name="T2" fmla="*/ 16 w 35"/>
                    <a:gd name="T3" fmla="*/ 20 h 24"/>
                    <a:gd name="T4" fmla="*/ 35 w 35"/>
                    <a:gd name="T5" fmla="*/ 20 h 24"/>
                    <a:gd name="T6" fmla="*/ 28 w 35"/>
                    <a:gd name="T7" fmla="*/ 17 h 24"/>
                    <a:gd name="T8" fmla="*/ 21 w 35"/>
                    <a:gd name="T9" fmla="*/ 11 h 24"/>
                    <a:gd name="T10" fmla="*/ 13 w 35"/>
                    <a:gd name="T11" fmla="*/ 3 h 24"/>
                    <a:gd name="T12" fmla="*/ 0 w 35"/>
                    <a:gd name="T13" fmla="*/ 1 h 24"/>
                    <a:gd name="T14" fmla="*/ 2 w 35"/>
                    <a:gd name="T15" fmla="*/ 2 h 24"/>
                    <a:gd name="T16" fmla="*/ 6 w 35"/>
                    <a:gd name="T17" fmla="*/ 6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5" h="24">
                      <a:moveTo>
                        <a:pt x="6" y="6"/>
                      </a:moveTo>
                      <a:cubicBezTo>
                        <a:pt x="9" y="12"/>
                        <a:pt x="11" y="17"/>
                        <a:pt x="16" y="20"/>
                      </a:cubicBezTo>
                      <a:cubicBezTo>
                        <a:pt x="22" y="24"/>
                        <a:pt x="30" y="24"/>
                        <a:pt x="35" y="20"/>
                      </a:cubicBezTo>
                      <a:cubicBezTo>
                        <a:pt x="33" y="20"/>
                        <a:pt x="30" y="19"/>
                        <a:pt x="28" y="17"/>
                      </a:cubicBezTo>
                      <a:cubicBezTo>
                        <a:pt x="25" y="16"/>
                        <a:pt x="23" y="13"/>
                        <a:pt x="21" y="11"/>
                      </a:cubicBezTo>
                      <a:cubicBezTo>
                        <a:pt x="19" y="7"/>
                        <a:pt x="16" y="5"/>
                        <a:pt x="13" y="3"/>
                      </a:cubicBezTo>
                      <a:cubicBezTo>
                        <a:pt x="9" y="1"/>
                        <a:pt x="4" y="0"/>
                        <a:pt x="0" y="1"/>
                      </a:cubicBezTo>
                      <a:cubicBezTo>
                        <a:pt x="1" y="1"/>
                        <a:pt x="2" y="2"/>
                        <a:pt x="2" y="2"/>
                      </a:cubicBezTo>
                      <a:cubicBezTo>
                        <a:pt x="4" y="3"/>
                        <a:pt x="5" y="5"/>
                        <a:pt x="6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7" name="Freeform: Shape 184"/>
                <p:cNvSpPr>
                  <a:spLocks/>
                </p:cNvSpPr>
                <p:nvPr/>
              </p:nvSpPr>
              <p:spPr bwMode="auto">
                <a:xfrm>
                  <a:off x="4485903" y="4403430"/>
                  <a:ext cx="101709" cy="71074"/>
                </a:xfrm>
                <a:custGeom>
                  <a:avLst/>
                  <a:gdLst>
                    <a:gd name="T0" fmla="*/ 10 w 23"/>
                    <a:gd name="T1" fmla="*/ 1 h 16"/>
                    <a:gd name="T2" fmla="*/ 0 w 23"/>
                    <a:gd name="T3" fmla="*/ 0 h 16"/>
                    <a:gd name="T4" fmla="*/ 3 w 23"/>
                    <a:gd name="T5" fmla="*/ 1 h 16"/>
                    <a:gd name="T6" fmla="*/ 8 w 23"/>
                    <a:gd name="T7" fmla="*/ 5 h 16"/>
                    <a:gd name="T8" fmla="*/ 15 w 23"/>
                    <a:gd name="T9" fmla="*/ 13 h 16"/>
                    <a:gd name="T10" fmla="*/ 23 w 23"/>
                    <a:gd name="T11" fmla="*/ 16 h 16"/>
                    <a:gd name="T12" fmla="*/ 19 w 23"/>
                    <a:gd name="T13" fmla="*/ 11 h 16"/>
                    <a:gd name="T14" fmla="*/ 16 w 23"/>
                    <a:gd name="T15" fmla="*/ 6 h 16"/>
                    <a:gd name="T16" fmla="*/ 10 w 23"/>
                    <a:gd name="T17" fmla="*/ 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" h="16">
                      <a:moveTo>
                        <a:pt x="10" y="1"/>
                      </a:moveTo>
                      <a:cubicBezTo>
                        <a:pt x="7" y="0"/>
                        <a:pt x="3" y="0"/>
                        <a:pt x="0" y="0"/>
                      </a:cubicBezTo>
                      <a:cubicBezTo>
                        <a:pt x="1" y="0"/>
                        <a:pt x="2" y="1"/>
                        <a:pt x="3" y="1"/>
                      </a:cubicBezTo>
                      <a:cubicBezTo>
                        <a:pt x="5" y="2"/>
                        <a:pt x="7" y="3"/>
                        <a:pt x="8" y="5"/>
                      </a:cubicBezTo>
                      <a:cubicBezTo>
                        <a:pt x="11" y="7"/>
                        <a:pt x="13" y="11"/>
                        <a:pt x="15" y="13"/>
                      </a:cubicBezTo>
                      <a:cubicBezTo>
                        <a:pt x="18" y="15"/>
                        <a:pt x="20" y="16"/>
                        <a:pt x="23" y="16"/>
                      </a:cubicBezTo>
                      <a:cubicBezTo>
                        <a:pt x="21" y="15"/>
                        <a:pt x="20" y="13"/>
                        <a:pt x="19" y="11"/>
                      </a:cubicBezTo>
                      <a:cubicBezTo>
                        <a:pt x="18" y="9"/>
                        <a:pt x="17" y="8"/>
                        <a:pt x="16" y="6"/>
                      </a:cubicBezTo>
                      <a:cubicBezTo>
                        <a:pt x="14" y="4"/>
                        <a:pt x="12" y="2"/>
                        <a:pt x="10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8" name="Freeform: Shape 185"/>
                <p:cNvSpPr>
                  <a:spLocks/>
                </p:cNvSpPr>
                <p:nvPr/>
              </p:nvSpPr>
              <p:spPr bwMode="auto">
                <a:xfrm>
                  <a:off x="4446690" y="4403430"/>
                  <a:ext cx="132345" cy="93131"/>
                </a:xfrm>
                <a:custGeom>
                  <a:avLst/>
                  <a:gdLst>
                    <a:gd name="T0" fmla="*/ 0 w 30"/>
                    <a:gd name="T1" fmla="*/ 1 h 21"/>
                    <a:gd name="T2" fmla="*/ 2 w 30"/>
                    <a:gd name="T3" fmla="*/ 2 h 21"/>
                    <a:gd name="T4" fmla="*/ 5 w 30"/>
                    <a:gd name="T5" fmla="*/ 6 h 21"/>
                    <a:gd name="T6" fmla="*/ 14 w 30"/>
                    <a:gd name="T7" fmla="*/ 17 h 21"/>
                    <a:gd name="T8" fmla="*/ 30 w 30"/>
                    <a:gd name="T9" fmla="*/ 18 h 21"/>
                    <a:gd name="T10" fmla="*/ 24 w 30"/>
                    <a:gd name="T11" fmla="*/ 15 h 21"/>
                    <a:gd name="T12" fmla="*/ 18 w 30"/>
                    <a:gd name="T13" fmla="*/ 9 h 21"/>
                    <a:gd name="T14" fmla="*/ 11 w 30"/>
                    <a:gd name="T15" fmla="*/ 2 h 21"/>
                    <a:gd name="T16" fmla="*/ 0 w 30"/>
                    <a:gd name="T17" fmla="*/ 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0" h="21">
                      <a:moveTo>
                        <a:pt x="0" y="1"/>
                      </a:moveTo>
                      <a:cubicBezTo>
                        <a:pt x="1" y="1"/>
                        <a:pt x="2" y="2"/>
                        <a:pt x="2" y="2"/>
                      </a:cubicBezTo>
                      <a:cubicBezTo>
                        <a:pt x="3" y="3"/>
                        <a:pt x="4" y="4"/>
                        <a:pt x="5" y="6"/>
                      </a:cubicBezTo>
                      <a:cubicBezTo>
                        <a:pt x="8" y="10"/>
                        <a:pt x="9" y="15"/>
                        <a:pt x="14" y="17"/>
                      </a:cubicBezTo>
                      <a:cubicBezTo>
                        <a:pt x="19" y="21"/>
                        <a:pt x="25" y="21"/>
                        <a:pt x="30" y="18"/>
                      </a:cubicBezTo>
                      <a:cubicBezTo>
                        <a:pt x="28" y="17"/>
                        <a:pt x="26" y="16"/>
                        <a:pt x="24" y="15"/>
                      </a:cubicBezTo>
                      <a:cubicBezTo>
                        <a:pt x="22" y="14"/>
                        <a:pt x="20" y="11"/>
                        <a:pt x="18" y="9"/>
                      </a:cubicBezTo>
                      <a:cubicBezTo>
                        <a:pt x="16" y="6"/>
                        <a:pt x="14" y="4"/>
                        <a:pt x="11" y="2"/>
                      </a:cubicBezTo>
                      <a:cubicBezTo>
                        <a:pt x="8" y="1"/>
                        <a:pt x="4" y="0"/>
                        <a:pt x="0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9" name="Freeform: Shape 186"/>
                <p:cNvSpPr>
                  <a:spLocks/>
                </p:cNvSpPr>
                <p:nvPr/>
              </p:nvSpPr>
              <p:spPr bwMode="auto">
                <a:xfrm>
                  <a:off x="4592514" y="4342160"/>
                  <a:ext cx="56369" cy="113963"/>
                </a:xfrm>
                <a:custGeom>
                  <a:avLst/>
                  <a:gdLst>
                    <a:gd name="T0" fmla="*/ 9 w 13"/>
                    <a:gd name="T1" fmla="*/ 8 h 26"/>
                    <a:gd name="T2" fmla="*/ 2 w 13"/>
                    <a:gd name="T3" fmla="*/ 17 h 26"/>
                    <a:gd name="T4" fmla="*/ 1 w 13"/>
                    <a:gd name="T5" fmla="*/ 26 h 26"/>
                    <a:gd name="T6" fmla="*/ 5 w 13"/>
                    <a:gd name="T7" fmla="*/ 20 h 26"/>
                    <a:gd name="T8" fmla="*/ 9 w 13"/>
                    <a:gd name="T9" fmla="*/ 16 h 26"/>
                    <a:gd name="T10" fmla="*/ 12 w 13"/>
                    <a:gd name="T11" fmla="*/ 9 h 26"/>
                    <a:gd name="T12" fmla="*/ 11 w 13"/>
                    <a:gd name="T13" fmla="*/ 0 h 26"/>
                    <a:gd name="T14" fmla="*/ 11 w 13"/>
                    <a:gd name="T15" fmla="*/ 3 h 26"/>
                    <a:gd name="T16" fmla="*/ 9 w 13"/>
                    <a:gd name="T17" fmla="*/ 8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" h="26">
                      <a:moveTo>
                        <a:pt x="9" y="8"/>
                      </a:moveTo>
                      <a:cubicBezTo>
                        <a:pt x="6" y="11"/>
                        <a:pt x="4" y="14"/>
                        <a:pt x="2" y="17"/>
                      </a:cubicBezTo>
                      <a:cubicBezTo>
                        <a:pt x="1" y="20"/>
                        <a:pt x="0" y="23"/>
                        <a:pt x="1" y="26"/>
                      </a:cubicBezTo>
                      <a:cubicBezTo>
                        <a:pt x="1" y="23"/>
                        <a:pt x="3" y="21"/>
                        <a:pt x="5" y="20"/>
                      </a:cubicBezTo>
                      <a:cubicBezTo>
                        <a:pt x="6" y="19"/>
                        <a:pt x="8" y="18"/>
                        <a:pt x="9" y="16"/>
                      </a:cubicBezTo>
                      <a:cubicBezTo>
                        <a:pt x="11" y="14"/>
                        <a:pt x="12" y="12"/>
                        <a:pt x="12" y="9"/>
                      </a:cubicBezTo>
                      <a:cubicBezTo>
                        <a:pt x="13" y="6"/>
                        <a:pt x="12" y="3"/>
                        <a:pt x="11" y="0"/>
                      </a:cubicBezTo>
                      <a:cubicBezTo>
                        <a:pt x="11" y="0"/>
                        <a:pt x="11" y="2"/>
                        <a:pt x="11" y="3"/>
                      </a:cubicBezTo>
                      <a:cubicBezTo>
                        <a:pt x="10" y="5"/>
                        <a:pt x="10" y="7"/>
                        <a:pt x="9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0" name="Freeform: Shape 187"/>
                <p:cNvSpPr>
                  <a:spLocks/>
                </p:cNvSpPr>
                <p:nvPr/>
              </p:nvSpPr>
              <p:spPr bwMode="auto">
                <a:xfrm>
                  <a:off x="4560653" y="4301721"/>
                  <a:ext cx="75976" cy="145824"/>
                </a:xfrm>
                <a:custGeom>
                  <a:avLst/>
                  <a:gdLst>
                    <a:gd name="T0" fmla="*/ 6 w 17"/>
                    <a:gd name="T1" fmla="*/ 33 h 33"/>
                    <a:gd name="T2" fmla="*/ 7 w 17"/>
                    <a:gd name="T3" fmla="*/ 27 h 33"/>
                    <a:gd name="T4" fmla="*/ 11 w 17"/>
                    <a:gd name="T5" fmla="*/ 20 h 33"/>
                    <a:gd name="T6" fmla="*/ 16 w 17"/>
                    <a:gd name="T7" fmla="*/ 11 h 33"/>
                    <a:gd name="T8" fmla="*/ 16 w 17"/>
                    <a:gd name="T9" fmla="*/ 0 h 33"/>
                    <a:gd name="T10" fmla="*/ 15 w 17"/>
                    <a:gd name="T11" fmla="*/ 2 h 33"/>
                    <a:gd name="T12" fmla="*/ 12 w 17"/>
                    <a:gd name="T13" fmla="*/ 6 h 33"/>
                    <a:gd name="T14" fmla="*/ 2 w 17"/>
                    <a:gd name="T15" fmla="*/ 17 h 33"/>
                    <a:gd name="T16" fmla="*/ 6 w 17"/>
                    <a:gd name="T17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7" h="33">
                      <a:moveTo>
                        <a:pt x="6" y="33"/>
                      </a:moveTo>
                      <a:cubicBezTo>
                        <a:pt x="5" y="31"/>
                        <a:pt x="6" y="29"/>
                        <a:pt x="7" y="27"/>
                      </a:cubicBezTo>
                      <a:cubicBezTo>
                        <a:pt x="8" y="24"/>
                        <a:pt x="9" y="22"/>
                        <a:pt x="11" y="20"/>
                      </a:cubicBezTo>
                      <a:cubicBezTo>
                        <a:pt x="13" y="17"/>
                        <a:pt x="15" y="15"/>
                        <a:pt x="16" y="11"/>
                      </a:cubicBezTo>
                      <a:cubicBezTo>
                        <a:pt x="17" y="8"/>
                        <a:pt x="17" y="4"/>
                        <a:pt x="16" y="0"/>
                      </a:cubicBezTo>
                      <a:cubicBezTo>
                        <a:pt x="16" y="1"/>
                        <a:pt x="15" y="2"/>
                        <a:pt x="15" y="2"/>
                      </a:cubicBezTo>
                      <a:cubicBezTo>
                        <a:pt x="14" y="4"/>
                        <a:pt x="13" y="5"/>
                        <a:pt x="12" y="6"/>
                      </a:cubicBezTo>
                      <a:cubicBezTo>
                        <a:pt x="8" y="10"/>
                        <a:pt x="4" y="12"/>
                        <a:pt x="2" y="17"/>
                      </a:cubicBezTo>
                      <a:cubicBezTo>
                        <a:pt x="0" y="23"/>
                        <a:pt x="1" y="29"/>
                        <a:pt x="6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1" name="Freeform: Shape 188"/>
                <p:cNvSpPr>
                  <a:spLocks/>
                </p:cNvSpPr>
                <p:nvPr/>
              </p:nvSpPr>
              <p:spPr bwMode="auto">
                <a:xfrm>
                  <a:off x="5727246" y="1033545"/>
                  <a:ext cx="140922" cy="140922"/>
                </a:xfrm>
                <a:custGeom>
                  <a:avLst/>
                  <a:gdLst>
                    <a:gd name="T0" fmla="*/ 7 w 32"/>
                    <a:gd name="T1" fmla="*/ 30 h 32"/>
                    <a:gd name="T2" fmla="*/ 16 w 32"/>
                    <a:gd name="T3" fmla="*/ 32 h 32"/>
                    <a:gd name="T4" fmla="*/ 32 w 32"/>
                    <a:gd name="T5" fmla="*/ 16 h 32"/>
                    <a:gd name="T6" fmla="*/ 16 w 32"/>
                    <a:gd name="T7" fmla="*/ 0 h 32"/>
                    <a:gd name="T8" fmla="*/ 0 w 32"/>
                    <a:gd name="T9" fmla="*/ 14 h 32"/>
                    <a:gd name="T10" fmla="*/ 16 w 32"/>
                    <a:gd name="T11" fmla="*/ 14 h 32"/>
                    <a:gd name="T12" fmla="*/ 21 w 32"/>
                    <a:gd name="T13" fmla="*/ 14 h 32"/>
                    <a:gd name="T14" fmla="*/ 18 w 32"/>
                    <a:gd name="T15" fmla="*/ 18 h 32"/>
                    <a:gd name="T16" fmla="*/ 7 w 32"/>
                    <a:gd name="T17" fmla="*/ 3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2" h="32">
                      <a:moveTo>
                        <a:pt x="7" y="30"/>
                      </a:moveTo>
                      <a:cubicBezTo>
                        <a:pt x="10" y="31"/>
                        <a:pt x="13" y="32"/>
                        <a:pt x="16" y="32"/>
                      </a:cubicBezTo>
                      <a:cubicBezTo>
                        <a:pt x="25" y="32"/>
                        <a:pt x="32" y="25"/>
                        <a:pt x="32" y="16"/>
                      </a:cubicBezTo>
                      <a:cubicBezTo>
                        <a:pt x="32" y="7"/>
                        <a:pt x="25" y="0"/>
                        <a:pt x="16" y="0"/>
                      </a:cubicBezTo>
                      <a:cubicBezTo>
                        <a:pt x="8" y="0"/>
                        <a:pt x="1" y="6"/>
                        <a:pt x="0" y="14"/>
                      </a:cubicBezTo>
                      <a:cubicBezTo>
                        <a:pt x="16" y="14"/>
                        <a:pt x="16" y="14"/>
                        <a:pt x="16" y="14"/>
                      </a:cubicBezTo>
                      <a:cubicBezTo>
                        <a:pt x="21" y="14"/>
                        <a:pt x="21" y="14"/>
                        <a:pt x="21" y="14"/>
                      </a:cubicBezTo>
                      <a:cubicBezTo>
                        <a:pt x="18" y="18"/>
                        <a:pt x="18" y="18"/>
                        <a:pt x="18" y="18"/>
                      </a:cubicBezTo>
                      <a:lnTo>
                        <a:pt x="7" y="3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2" name="Freeform: Shape 189"/>
                <p:cNvSpPr>
                  <a:spLocks/>
                </p:cNvSpPr>
                <p:nvPr/>
              </p:nvSpPr>
              <p:spPr bwMode="auto">
                <a:xfrm>
                  <a:off x="5501770" y="1104619"/>
                  <a:ext cx="295324" cy="278169"/>
                </a:xfrm>
                <a:custGeom>
                  <a:avLst/>
                  <a:gdLst>
                    <a:gd name="T0" fmla="*/ 30 w 67"/>
                    <a:gd name="T1" fmla="*/ 34 h 63"/>
                    <a:gd name="T2" fmla="*/ 30 w 67"/>
                    <a:gd name="T3" fmla="*/ 36 h 63"/>
                    <a:gd name="T4" fmla="*/ 30 w 67"/>
                    <a:gd name="T5" fmla="*/ 37 h 63"/>
                    <a:gd name="T6" fmla="*/ 30 w 67"/>
                    <a:gd name="T7" fmla="*/ 58 h 63"/>
                    <a:gd name="T8" fmla="*/ 22 w 67"/>
                    <a:gd name="T9" fmla="*/ 63 h 63"/>
                    <a:gd name="T10" fmla="*/ 44 w 67"/>
                    <a:gd name="T11" fmla="*/ 63 h 63"/>
                    <a:gd name="T12" fmla="*/ 37 w 67"/>
                    <a:gd name="T13" fmla="*/ 58 h 63"/>
                    <a:gd name="T14" fmla="*/ 37 w 67"/>
                    <a:gd name="T15" fmla="*/ 37 h 63"/>
                    <a:gd name="T16" fmla="*/ 37 w 67"/>
                    <a:gd name="T17" fmla="*/ 36 h 63"/>
                    <a:gd name="T18" fmla="*/ 37 w 67"/>
                    <a:gd name="T19" fmla="*/ 34 h 63"/>
                    <a:gd name="T20" fmla="*/ 56 w 67"/>
                    <a:gd name="T21" fmla="*/ 12 h 63"/>
                    <a:gd name="T22" fmla="*/ 67 w 67"/>
                    <a:gd name="T23" fmla="*/ 0 h 63"/>
                    <a:gd name="T24" fmla="*/ 51 w 67"/>
                    <a:gd name="T25" fmla="*/ 0 h 63"/>
                    <a:gd name="T26" fmla="*/ 0 w 67"/>
                    <a:gd name="T27" fmla="*/ 0 h 63"/>
                    <a:gd name="T28" fmla="*/ 30 w 67"/>
                    <a:gd name="T29" fmla="*/ 34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7" h="63">
                      <a:moveTo>
                        <a:pt x="30" y="34"/>
                      </a:moveTo>
                      <a:cubicBezTo>
                        <a:pt x="30" y="36"/>
                        <a:pt x="30" y="36"/>
                        <a:pt x="30" y="36"/>
                      </a:cubicBezTo>
                      <a:cubicBezTo>
                        <a:pt x="30" y="37"/>
                        <a:pt x="30" y="37"/>
                        <a:pt x="30" y="37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25" y="58"/>
                        <a:pt x="22" y="61"/>
                        <a:pt x="22" y="63"/>
                      </a:cubicBezTo>
                      <a:cubicBezTo>
                        <a:pt x="44" y="63"/>
                        <a:pt x="44" y="63"/>
                        <a:pt x="44" y="63"/>
                      </a:cubicBezTo>
                      <a:cubicBezTo>
                        <a:pt x="44" y="61"/>
                        <a:pt x="41" y="59"/>
                        <a:pt x="37" y="58"/>
                      </a:cubicBezTo>
                      <a:cubicBezTo>
                        <a:pt x="37" y="37"/>
                        <a:pt x="37" y="37"/>
                        <a:pt x="37" y="37"/>
                      </a:cubicBezTo>
                      <a:cubicBezTo>
                        <a:pt x="37" y="36"/>
                        <a:pt x="37" y="36"/>
                        <a:pt x="37" y="36"/>
                      </a:cubicBezTo>
                      <a:cubicBezTo>
                        <a:pt x="37" y="34"/>
                        <a:pt x="37" y="34"/>
                        <a:pt x="37" y="34"/>
                      </a:cubicBezTo>
                      <a:cubicBezTo>
                        <a:pt x="56" y="12"/>
                        <a:pt x="56" y="12"/>
                        <a:pt x="56" y="12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30" y="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3" name="Freeform: Shape 190"/>
                <p:cNvSpPr>
                  <a:spLocks/>
                </p:cNvSpPr>
                <p:nvPr/>
              </p:nvSpPr>
              <p:spPr bwMode="auto">
                <a:xfrm>
                  <a:off x="5364524" y="795815"/>
                  <a:ext cx="220574" cy="136021"/>
                </a:xfrm>
                <a:custGeom>
                  <a:avLst/>
                  <a:gdLst>
                    <a:gd name="T0" fmla="*/ 141 w 180"/>
                    <a:gd name="T1" fmla="*/ 61 h 111"/>
                    <a:gd name="T2" fmla="*/ 180 w 180"/>
                    <a:gd name="T3" fmla="*/ 61 h 111"/>
                    <a:gd name="T4" fmla="*/ 180 w 180"/>
                    <a:gd name="T5" fmla="*/ 111 h 111"/>
                    <a:gd name="T6" fmla="*/ 141 w 180"/>
                    <a:gd name="T7" fmla="*/ 111 h 111"/>
                    <a:gd name="T8" fmla="*/ 141 w 180"/>
                    <a:gd name="T9" fmla="*/ 100 h 111"/>
                    <a:gd name="T10" fmla="*/ 155 w 180"/>
                    <a:gd name="T11" fmla="*/ 100 h 111"/>
                    <a:gd name="T12" fmla="*/ 155 w 180"/>
                    <a:gd name="T13" fmla="*/ 79 h 111"/>
                    <a:gd name="T14" fmla="*/ 141 w 180"/>
                    <a:gd name="T15" fmla="*/ 79 h 111"/>
                    <a:gd name="T16" fmla="*/ 141 w 180"/>
                    <a:gd name="T17" fmla="*/ 61 h 111"/>
                    <a:gd name="T18" fmla="*/ 90 w 180"/>
                    <a:gd name="T19" fmla="*/ 61 h 111"/>
                    <a:gd name="T20" fmla="*/ 141 w 180"/>
                    <a:gd name="T21" fmla="*/ 61 h 111"/>
                    <a:gd name="T22" fmla="*/ 141 w 180"/>
                    <a:gd name="T23" fmla="*/ 79 h 111"/>
                    <a:gd name="T24" fmla="*/ 126 w 180"/>
                    <a:gd name="T25" fmla="*/ 79 h 111"/>
                    <a:gd name="T26" fmla="*/ 126 w 180"/>
                    <a:gd name="T27" fmla="*/ 100 h 111"/>
                    <a:gd name="T28" fmla="*/ 126 w 180"/>
                    <a:gd name="T29" fmla="*/ 100 h 111"/>
                    <a:gd name="T30" fmla="*/ 141 w 180"/>
                    <a:gd name="T31" fmla="*/ 100 h 111"/>
                    <a:gd name="T32" fmla="*/ 141 w 180"/>
                    <a:gd name="T33" fmla="*/ 111 h 111"/>
                    <a:gd name="T34" fmla="*/ 90 w 180"/>
                    <a:gd name="T35" fmla="*/ 111 h 111"/>
                    <a:gd name="T36" fmla="*/ 90 w 180"/>
                    <a:gd name="T37" fmla="*/ 100 h 111"/>
                    <a:gd name="T38" fmla="*/ 105 w 180"/>
                    <a:gd name="T39" fmla="*/ 100 h 111"/>
                    <a:gd name="T40" fmla="*/ 105 w 180"/>
                    <a:gd name="T41" fmla="*/ 79 h 111"/>
                    <a:gd name="T42" fmla="*/ 90 w 180"/>
                    <a:gd name="T43" fmla="*/ 79 h 111"/>
                    <a:gd name="T44" fmla="*/ 90 w 180"/>
                    <a:gd name="T45" fmla="*/ 61 h 111"/>
                    <a:gd name="T46" fmla="*/ 65 w 180"/>
                    <a:gd name="T47" fmla="*/ 0 h 111"/>
                    <a:gd name="T48" fmla="*/ 65 w 180"/>
                    <a:gd name="T49" fmla="*/ 61 h 111"/>
                    <a:gd name="T50" fmla="*/ 90 w 180"/>
                    <a:gd name="T51" fmla="*/ 61 h 111"/>
                    <a:gd name="T52" fmla="*/ 90 w 180"/>
                    <a:gd name="T53" fmla="*/ 79 h 111"/>
                    <a:gd name="T54" fmla="*/ 76 w 180"/>
                    <a:gd name="T55" fmla="*/ 79 h 111"/>
                    <a:gd name="T56" fmla="*/ 76 w 180"/>
                    <a:gd name="T57" fmla="*/ 100 h 111"/>
                    <a:gd name="T58" fmla="*/ 76 w 180"/>
                    <a:gd name="T59" fmla="*/ 100 h 111"/>
                    <a:gd name="T60" fmla="*/ 90 w 180"/>
                    <a:gd name="T61" fmla="*/ 100 h 111"/>
                    <a:gd name="T62" fmla="*/ 90 w 180"/>
                    <a:gd name="T63" fmla="*/ 111 h 111"/>
                    <a:gd name="T64" fmla="*/ 40 w 180"/>
                    <a:gd name="T65" fmla="*/ 111 h 111"/>
                    <a:gd name="T66" fmla="*/ 40 w 180"/>
                    <a:gd name="T67" fmla="*/ 100 h 111"/>
                    <a:gd name="T68" fmla="*/ 54 w 180"/>
                    <a:gd name="T69" fmla="*/ 100 h 111"/>
                    <a:gd name="T70" fmla="*/ 54 w 180"/>
                    <a:gd name="T71" fmla="*/ 79 h 111"/>
                    <a:gd name="T72" fmla="*/ 40 w 180"/>
                    <a:gd name="T73" fmla="*/ 79 h 111"/>
                    <a:gd name="T74" fmla="*/ 40 w 180"/>
                    <a:gd name="T75" fmla="*/ 0 h 111"/>
                    <a:gd name="T76" fmla="*/ 65 w 180"/>
                    <a:gd name="T77" fmla="*/ 0 h 111"/>
                    <a:gd name="T78" fmla="*/ 40 w 180"/>
                    <a:gd name="T79" fmla="*/ 111 h 111"/>
                    <a:gd name="T80" fmla="*/ 0 w 180"/>
                    <a:gd name="T81" fmla="*/ 111 h 111"/>
                    <a:gd name="T82" fmla="*/ 0 w 180"/>
                    <a:gd name="T83" fmla="*/ 61 h 111"/>
                    <a:gd name="T84" fmla="*/ 22 w 180"/>
                    <a:gd name="T85" fmla="*/ 61 h 111"/>
                    <a:gd name="T86" fmla="*/ 22 w 180"/>
                    <a:gd name="T87" fmla="*/ 0 h 111"/>
                    <a:gd name="T88" fmla="*/ 40 w 180"/>
                    <a:gd name="T89" fmla="*/ 0 h 111"/>
                    <a:gd name="T90" fmla="*/ 40 w 180"/>
                    <a:gd name="T91" fmla="*/ 79 h 111"/>
                    <a:gd name="T92" fmla="*/ 25 w 180"/>
                    <a:gd name="T93" fmla="*/ 79 h 111"/>
                    <a:gd name="T94" fmla="*/ 25 w 180"/>
                    <a:gd name="T95" fmla="*/ 100 h 111"/>
                    <a:gd name="T96" fmla="*/ 25 w 180"/>
                    <a:gd name="T97" fmla="*/ 100 h 111"/>
                    <a:gd name="T98" fmla="*/ 40 w 180"/>
                    <a:gd name="T99" fmla="*/ 100 h 111"/>
                    <a:gd name="T100" fmla="*/ 40 w 180"/>
                    <a:gd name="T101" fmla="*/ 111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80" h="111">
                      <a:moveTo>
                        <a:pt x="141" y="61"/>
                      </a:moveTo>
                      <a:lnTo>
                        <a:pt x="180" y="61"/>
                      </a:lnTo>
                      <a:lnTo>
                        <a:pt x="180" y="111"/>
                      </a:lnTo>
                      <a:lnTo>
                        <a:pt x="141" y="111"/>
                      </a:lnTo>
                      <a:lnTo>
                        <a:pt x="141" y="100"/>
                      </a:lnTo>
                      <a:lnTo>
                        <a:pt x="155" y="100"/>
                      </a:lnTo>
                      <a:lnTo>
                        <a:pt x="155" y="79"/>
                      </a:lnTo>
                      <a:lnTo>
                        <a:pt x="141" y="79"/>
                      </a:lnTo>
                      <a:lnTo>
                        <a:pt x="141" y="61"/>
                      </a:lnTo>
                      <a:close/>
                      <a:moveTo>
                        <a:pt x="90" y="61"/>
                      </a:moveTo>
                      <a:lnTo>
                        <a:pt x="141" y="61"/>
                      </a:lnTo>
                      <a:lnTo>
                        <a:pt x="141" y="79"/>
                      </a:lnTo>
                      <a:lnTo>
                        <a:pt x="126" y="79"/>
                      </a:lnTo>
                      <a:lnTo>
                        <a:pt x="126" y="100"/>
                      </a:lnTo>
                      <a:lnTo>
                        <a:pt x="126" y="100"/>
                      </a:lnTo>
                      <a:lnTo>
                        <a:pt x="141" y="100"/>
                      </a:lnTo>
                      <a:lnTo>
                        <a:pt x="141" y="111"/>
                      </a:lnTo>
                      <a:lnTo>
                        <a:pt x="90" y="111"/>
                      </a:lnTo>
                      <a:lnTo>
                        <a:pt x="90" y="100"/>
                      </a:lnTo>
                      <a:lnTo>
                        <a:pt x="105" y="100"/>
                      </a:lnTo>
                      <a:lnTo>
                        <a:pt x="105" y="79"/>
                      </a:lnTo>
                      <a:lnTo>
                        <a:pt x="90" y="79"/>
                      </a:lnTo>
                      <a:lnTo>
                        <a:pt x="90" y="61"/>
                      </a:lnTo>
                      <a:close/>
                      <a:moveTo>
                        <a:pt x="65" y="0"/>
                      </a:moveTo>
                      <a:lnTo>
                        <a:pt x="65" y="61"/>
                      </a:lnTo>
                      <a:lnTo>
                        <a:pt x="90" y="61"/>
                      </a:lnTo>
                      <a:lnTo>
                        <a:pt x="90" y="79"/>
                      </a:lnTo>
                      <a:lnTo>
                        <a:pt x="76" y="79"/>
                      </a:lnTo>
                      <a:lnTo>
                        <a:pt x="76" y="100"/>
                      </a:lnTo>
                      <a:lnTo>
                        <a:pt x="76" y="100"/>
                      </a:lnTo>
                      <a:lnTo>
                        <a:pt x="90" y="100"/>
                      </a:lnTo>
                      <a:lnTo>
                        <a:pt x="90" y="111"/>
                      </a:lnTo>
                      <a:lnTo>
                        <a:pt x="40" y="111"/>
                      </a:lnTo>
                      <a:lnTo>
                        <a:pt x="40" y="100"/>
                      </a:lnTo>
                      <a:lnTo>
                        <a:pt x="54" y="100"/>
                      </a:lnTo>
                      <a:lnTo>
                        <a:pt x="54" y="79"/>
                      </a:lnTo>
                      <a:lnTo>
                        <a:pt x="40" y="79"/>
                      </a:lnTo>
                      <a:lnTo>
                        <a:pt x="40" y="0"/>
                      </a:lnTo>
                      <a:lnTo>
                        <a:pt x="65" y="0"/>
                      </a:lnTo>
                      <a:close/>
                      <a:moveTo>
                        <a:pt x="40" y="111"/>
                      </a:moveTo>
                      <a:lnTo>
                        <a:pt x="0" y="111"/>
                      </a:lnTo>
                      <a:lnTo>
                        <a:pt x="0" y="61"/>
                      </a:lnTo>
                      <a:lnTo>
                        <a:pt x="22" y="61"/>
                      </a:lnTo>
                      <a:lnTo>
                        <a:pt x="22" y="0"/>
                      </a:lnTo>
                      <a:lnTo>
                        <a:pt x="40" y="0"/>
                      </a:lnTo>
                      <a:lnTo>
                        <a:pt x="40" y="79"/>
                      </a:lnTo>
                      <a:lnTo>
                        <a:pt x="25" y="79"/>
                      </a:lnTo>
                      <a:lnTo>
                        <a:pt x="25" y="100"/>
                      </a:lnTo>
                      <a:lnTo>
                        <a:pt x="25" y="100"/>
                      </a:lnTo>
                      <a:lnTo>
                        <a:pt x="40" y="100"/>
                      </a:lnTo>
                      <a:lnTo>
                        <a:pt x="40" y="11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4" name="Freeform: Shape 191"/>
                <p:cNvSpPr>
                  <a:spLocks/>
                </p:cNvSpPr>
                <p:nvPr/>
              </p:nvSpPr>
              <p:spPr bwMode="auto">
                <a:xfrm>
                  <a:off x="5342467" y="940414"/>
                  <a:ext cx="296550" cy="93131"/>
                </a:xfrm>
                <a:custGeom>
                  <a:avLst/>
                  <a:gdLst>
                    <a:gd name="T0" fmla="*/ 7 w 242"/>
                    <a:gd name="T1" fmla="*/ 76 h 76"/>
                    <a:gd name="T2" fmla="*/ 0 w 242"/>
                    <a:gd name="T3" fmla="*/ 0 h 76"/>
                    <a:gd name="T4" fmla="*/ 242 w 242"/>
                    <a:gd name="T5" fmla="*/ 0 h 76"/>
                    <a:gd name="T6" fmla="*/ 213 w 242"/>
                    <a:gd name="T7" fmla="*/ 76 h 76"/>
                    <a:gd name="T8" fmla="*/ 7 w 242"/>
                    <a:gd name="T9" fmla="*/ 7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2" h="76">
                      <a:moveTo>
                        <a:pt x="7" y="76"/>
                      </a:moveTo>
                      <a:lnTo>
                        <a:pt x="0" y="0"/>
                      </a:lnTo>
                      <a:lnTo>
                        <a:pt x="242" y="0"/>
                      </a:lnTo>
                      <a:lnTo>
                        <a:pt x="213" y="76"/>
                      </a:lnTo>
                      <a:lnTo>
                        <a:pt x="7" y="7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5" name="Freeform: Shape 192"/>
                <p:cNvSpPr>
                  <a:spLocks/>
                </p:cNvSpPr>
                <p:nvPr/>
              </p:nvSpPr>
              <p:spPr bwMode="auto">
                <a:xfrm>
                  <a:off x="3664877" y="4235549"/>
                  <a:ext cx="198517" cy="198517"/>
                </a:xfrm>
                <a:custGeom>
                  <a:avLst/>
                  <a:gdLst>
                    <a:gd name="T0" fmla="*/ 22 w 45"/>
                    <a:gd name="T1" fmla="*/ 42 h 45"/>
                    <a:gd name="T2" fmla="*/ 26 w 45"/>
                    <a:gd name="T3" fmla="*/ 42 h 45"/>
                    <a:gd name="T4" fmla="*/ 27 w 45"/>
                    <a:gd name="T5" fmla="*/ 45 h 45"/>
                    <a:gd name="T6" fmla="*/ 35 w 45"/>
                    <a:gd name="T7" fmla="*/ 41 h 45"/>
                    <a:gd name="T8" fmla="*/ 34 w 45"/>
                    <a:gd name="T9" fmla="*/ 38 h 45"/>
                    <a:gd name="T10" fmla="*/ 38 w 45"/>
                    <a:gd name="T11" fmla="*/ 33 h 45"/>
                    <a:gd name="T12" fmla="*/ 42 w 45"/>
                    <a:gd name="T13" fmla="*/ 35 h 45"/>
                    <a:gd name="T14" fmla="*/ 45 w 45"/>
                    <a:gd name="T15" fmla="*/ 27 h 45"/>
                    <a:gd name="T16" fmla="*/ 42 w 45"/>
                    <a:gd name="T17" fmla="*/ 26 h 45"/>
                    <a:gd name="T18" fmla="*/ 41 w 45"/>
                    <a:gd name="T19" fmla="*/ 19 h 45"/>
                    <a:gd name="T20" fmla="*/ 45 w 45"/>
                    <a:gd name="T21" fmla="*/ 17 h 45"/>
                    <a:gd name="T22" fmla="*/ 41 w 45"/>
                    <a:gd name="T23" fmla="*/ 10 h 45"/>
                    <a:gd name="T24" fmla="*/ 38 w 45"/>
                    <a:gd name="T25" fmla="*/ 11 h 45"/>
                    <a:gd name="T26" fmla="*/ 33 w 45"/>
                    <a:gd name="T27" fmla="*/ 6 h 45"/>
                    <a:gd name="T28" fmla="*/ 35 w 45"/>
                    <a:gd name="T29" fmla="*/ 3 h 45"/>
                    <a:gd name="T30" fmla="*/ 27 w 45"/>
                    <a:gd name="T31" fmla="*/ 0 h 45"/>
                    <a:gd name="T32" fmla="*/ 26 w 45"/>
                    <a:gd name="T33" fmla="*/ 3 h 45"/>
                    <a:gd name="T34" fmla="*/ 22 w 45"/>
                    <a:gd name="T35" fmla="*/ 3 h 45"/>
                    <a:gd name="T36" fmla="*/ 22 w 45"/>
                    <a:gd name="T37" fmla="*/ 9 h 45"/>
                    <a:gd name="T38" fmla="*/ 34 w 45"/>
                    <a:gd name="T39" fmla="*/ 17 h 45"/>
                    <a:gd name="T40" fmla="*/ 27 w 45"/>
                    <a:gd name="T41" fmla="*/ 34 h 45"/>
                    <a:gd name="T42" fmla="*/ 22 w 45"/>
                    <a:gd name="T43" fmla="*/ 35 h 45"/>
                    <a:gd name="T44" fmla="*/ 22 w 45"/>
                    <a:gd name="T45" fmla="*/ 35 h 45"/>
                    <a:gd name="T46" fmla="*/ 22 w 45"/>
                    <a:gd name="T47" fmla="*/ 42 h 45"/>
                    <a:gd name="T48" fmla="*/ 3 w 45"/>
                    <a:gd name="T49" fmla="*/ 26 h 45"/>
                    <a:gd name="T50" fmla="*/ 0 w 45"/>
                    <a:gd name="T51" fmla="*/ 27 h 45"/>
                    <a:gd name="T52" fmla="*/ 3 w 45"/>
                    <a:gd name="T53" fmla="*/ 35 h 45"/>
                    <a:gd name="T54" fmla="*/ 6 w 45"/>
                    <a:gd name="T55" fmla="*/ 34 h 45"/>
                    <a:gd name="T56" fmla="*/ 11 w 45"/>
                    <a:gd name="T57" fmla="*/ 38 h 45"/>
                    <a:gd name="T58" fmla="*/ 10 w 45"/>
                    <a:gd name="T59" fmla="*/ 42 h 45"/>
                    <a:gd name="T60" fmla="*/ 18 w 45"/>
                    <a:gd name="T61" fmla="*/ 45 h 45"/>
                    <a:gd name="T62" fmla="*/ 19 w 45"/>
                    <a:gd name="T63" fmla="*/ 42 h 45"/>
                    <a:gd name="T64" fmla="*/ 22 w 45"/>
                    <a:gd name="T65" fmla="*/ 42 h 45"/>
                    <a:gd name="T66" fmla="*/ 22 w 45"/>
                    <a:gd name="T67" fmla="*/ 35 h 45"/>
                    <a:gd name="T68" fmla="*/ 10 w 45"/>
                    <a:gd name="T69" fmla="*/ 28 h 45"/>
                    <a:gd name="T70" fmla="*/ 17 w 45"/>
                    <a:gd name="T71" fmla="*/ 10 h 45"/>
                    <a:gd name="T72" fmla="*/ 17 w 45"/>
                    <a:gd name="T73" fmla="*/ 10 h 45"/>
                    <a:gd name="T74" fmla="*/ 22 w 45"/>
                    <a:gd name="T75" fmla="*/ 9 h 45"/>
                    <a:gd name="T76" fmla="*/ 22 w 45"/>
                    <a:gd name="T77" fmla="*/ 9 h 45"/>
                    <a:gd name="T78" fmla="*/ 22 w 45"/>
                    <a:gd name="T79" fmla="*/ 3 h 45"/>
                    <a:gd name="T80" fmla="*/ 19 w 45"/>
                    <a:gd name="T81" fmla="*/ 3 h 45"/>
                    <a:gd name="T82" fmla="*/ 17 w 45"/>
                    <a:gd name="T83" fmla="*/ 0 h 45"/>
                    <a:gd name="T84" fmla="*/ 10 w 45"/>
                    <a:gd name="T85" fmla="*/ 3 h 45"/>
                    <a:gd name="T86" fmla="*/ 11 w 45"/>
                    <a:gd name="T87" fmla="*/ 7 h 45"/>
                    <a:gd name="T88" fmla="*/ 6 w 45"/>
                    <a:gd name="T89" fmla="*/ 11 h 45"/>
                    <a:gd name="T90" fmla="*/ 3 w 45"/>
                    <a:gd name="T91" fmla="*/ 10 h 45"/>
                    <a:gd name="T92" fmla="*/ 0 w 45"/>
                    <a:gd name="T93" fmla="*/ 18 h 45"/>
                    <a:gd name="T94" fmla="*/ 3 w 45"/>
                    <a:gd name="T95" fmla="*/ 19 h 45"/>
                    <a:gd name="T96" fmla="*/ 3 w 45"/>
                    <a:gd name="T97" fmla="*/ 26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45" h="45">
                      <a:moveTo>
                        <a:pt x="22" y="42"/>
                      </a:moveTo>
                      <a:cubicBezTo>
                        <a:pt x="24" y="42"/>
                        <a:pt x="25" y="42"/>
                        <a:pt x="26" y="42"/>
                      </a:cubicBezTo>
                      <a:cubicBezTo>
                        <a:pt x="27" y="45"/>
                        <a:pt x="27" y="45"/>
                        <a:pt x="27" y="45"/>
                      </a:cubicBezTo>
                      <a:cubicBezTo>
                        <a:pt x="35" y="41"/>
                        <a:pt x="35" y="41"/>
                        <a:pt x="35" y="41"/>
                      </a:cubicBezTo>
                      <a:cubicBezTo>
                        <a:pt x="34" y="38"/>
                        <a:pt x="34" y="38"/>
                        <a:pt x="34" y="38"/>
                      </a:cubicBezTo>
                      <a:cubicBezTo>
                        <a:pt x="36" y="37"/>
                        <a:pt x="37" y="35"/>
                        <a:pt x="38" y="33"/>
                      </a:cubicBezTo>
                      <a:cubicBezTo>
                        <a:pt x="42" y="35"/>
                        <a:pt x="42" y="35"/>
                        <a:pt x="42" y="35"/>
                      </a:cubicBezTo>
                      <a:cubicBezTo>
                        <a:pt x="45" y="27"/>
                        <a:pt x="45" y="27"/>
                        <a:pt x="45" y="27"/>
                      </a:cubicBezTo>
                      <a:cubicBezTo>
                        <a:pt x="42" y="26"/>
                        <a:pt x="42" y="26"/>
                        <a:pt x="42" y="26"/>
                      </a:cubicBezTo>
                      <a:cubicBezTo>
                        <a:pt x="42" y="23"/>
                        <a:pt x="42" y="21"/>
                        <a:pt x="41" y="19"/>
                      </a:cubicBezTo>
                      <a:cubicBezTo>
                        <a:pt x="45" y="17"/>
                        <a:pt x="45" y="17"/>
                        <a:pt x="45" y="17"/>
                      </a:cubicBezTo>
                      <a:cubicBezTo>
                        <a:pt x="41" y="10"/>
                        <a:pt x="41" y="10"/>
                        <a:pt x="41" y="10"/>
                      </a:cubicBezTo>
                      <a:cubicBezTo>
                        <a:pt x="38" y="11"/>
                        <a:pt x="38" y="11"/>
                        <a:pt x="38" y="11"/>
                      </a:cubicBezTo>
                      <a:cubicBezTo>
                        <a:pt x="37" y="9"/>
                        <a:pt x="35" y="8"/>
                        <a:pt x="33" y="6"/>
                      </a:cubicBezTo>
                      <a:cubicBezTo>
                        <a:pt x="35" y="3"/>
                        <a:pt x="35" y="3"/>
                        <a:pt x="35" y="3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26" y="3"/>
                        <a:pt x="26" y="3"/>
                        <a:pt x="26" y="3"/>
                      </a:cubicBezTo>
                      <a:cubicBezTo>
                        <a:pt x="24" y="3"/>
                        <a:pt x="23" y="3"/>
                        <a:pt x="22" y="3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28" y="9"/>
                        <a:pt x="32" y="12"/>
                        <a:pt x="34" y="17"/>
                      </a:cubicBezTo>
                      <a:cubicBezTo>
                        <a:pt x="37" y="24"/>
                        <a:pt x="34" y="32"/>
                        <a:pt x="27" y="34"/>
                      </a:cubicBezTo>
                      <a:cubicBezTo>
                        <a:pt x="26" y="35"/>
                        <a:pt x="24" y="35"/>
                        <a:pt x="22" y="35"/>
                      </a:cubicBezTo>
                      <a:cubicBezTo>
                        <a:pt x="22" y="35"/>
                        <a:pt x="22" y="35"/>
                        <a:pt x="22" y="35"/>
                      </a:cubicBezTo>
                      <a:lnTo>
                        <a:pt x="22" y="42"/>
                      </a:lnTo>
                      <a:close/>
                      <a:moveTo>
                        <a:pt x="3" y="26"/>
                      </a:moveTo>
                      <a:cubicBezTo>
                        <a:pt x="0" y="27"/>
                        <a:pt x="0" y="27"/>
                        <a:pt x="0" y="27"/>
                      </a:cubicBezTo>
                      <a:cubicBezTo>
                        <a:pt x="3" y="35"/>
                        <a:pt x="3" y="35"/>
                        <a:pt x="3" y="35"/>
                      </a:cubicBezTo>
                      <a:cubicBezTo>
                        <a:pt x="6" y="34"/>
                        <a:pt x="6" y="34"/>
                        <a:pt x="6" y="34"/>
                      </a:cubicBezTo>
                      <a:cubicBezTo>
                        <a:pt x="8" y="36"/>
                        <a:pt x="9" y="37"/>
                        <a:pt x="11" y="38"/>
                      </a:cubicBezTo>
                      <a:cubicBezTo>
                        <a:pt x="10" y="42"/>
                        <a:pt x="10" y="42"/>
                        <a:pt x="10" y="42"/>
                      </a:cubicBezTo>
                      <a:cubicBezTo>
                        <a:pt x="18" y="45"/>
                        <a:pt x="18" y="45"/>
                        <a:pt x="18" y="45"/>
                      </a:cubicBezTo>
                      <a:cubicBezTo>
                        <a:pt x="19" y="42"/>
                        <a:pt x="19" y="42"/>
                        <a:pt x="19" y="42"/>
                      </a:cubicBezTo>
                      <a:cubicBezTo>
                        <a:pt x="20" y="42"/>
                        <a:pt x="21" y="42"/>
                        <a:pt x="22" y="42"/>
                      </a:cubicBezTo>
                      <a:cubicBezTo>
                        <a:pt x="22" y="35"/>
                        <a:pt x="22" y="35"/>
                        <a:pt x="22" y="35"/>
                      </a:cubicBezTo>
                      <a:cubicBezTo>
                        <a:pt x="17" y="35"/>
                        <a:pt x="12" y="32"/>
                        <a:pt x="10" y="28"/>
                      </a:cubicBezTo>
                      <a:cubicBezTo>
                        <a:pt x="7" y="21"/>
                        <a:pt x="11" y="13"/>
                        <a:pt x="17" y="1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9" y="10"/>
                        <a:pt x="21" y="9"/>
                        <a:pt x="22" y="9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22" y="3"/>
                        <a:pt x="22" y="3"/>
                        <a:pt x="22" y="3"/>
                      </a:cubicBezTo>
                      <a:cubicBezTo>
                        <a:pt x="21" y="3"/>
                        <a:pt x="20" y="3"/>
                        <a:pt x="19" y="3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10" y="3"/>
                        <a:pt x="10" y="3"/>
                        <a:pt x="10" y="3"/>
                      </a:cubicBezTo>
                      <a:cubicBezTo>
                        <a:pt x="11" y="7"/>
                        <a:pt x="11" y="7"/>
                        <a:pt x="11" y="7"/>
                      </a:cubicBezTo>
                      <a:cubicBezTo>
                        <a:pt x="9" y="8"/>
                        <a:pt x="8" y="9"/>
                        <a:pt x="6" y="11"/>
                      </a:cubicBezTo>
                      <a:cubicBezTo>
                        <a:pt x="3" y="10"/>
                        <a:pt x="3" y="10"/>
                        <a:pt x="3" y="10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3" y="19"/>
                        <a:pt x="3" y="19"/>
                        <a:pt x="3" y="19"/>
                      </a:cubicBezTo>
                      <a:cubicBezTo>
                        <a:pt x="3" y="21"/>
                        <a:pt x="3" y="24"/>
                        <a:pt x="3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6" name="Freeform: Shape 193"/>
                <p:cNvSpPr>
                  <a:spLocks/>
                </p:cNvSpPr>
                <p:nvPr/>
              </p:nvSpPr>
              <p:spPr bwMode="auto">
                <a:xfrm>
                  <a:off x="6380391" y="3029743"/>
                  <a:ext cx="110287" cy="106611"/>
                </a:xfrm>
                <a:custGeom>
                  <a:avLst/>
                  <a:gdLst>
                    <a:gd name="T0" fmla="*/ 4 w 25"/>
                    <a:gd name="T1" fmla="*/ 24 h 24"/>
                    <a:gd name="T2" fmla="*/ 8 w 25"/>
                    <a:gd name="T3" fmla="*/ 20 h 24"/>
                    <a:gd name="T4" fmla="*/ 8 w 25"/>
                    <a:gd name="T5" fmla="*/ 20 h 24"/>
                    <a:gd name="T6" fmla="*/ 8 w 25"/>
                    <a:gd name="T7" fmla="*/ 6 h 24"/>
                    <a:gd name="T8" fmla="*/ 23 w 25"/>
                    <a:gd name="T9" fmla="*/ 6 h 24"/>
                    <a:gd name="T10" fmla="*/ 23 w 25"/>
                    <a:gd name="T11" fmla="*/ 16 h 24"/>
                    <a:gd name="T12" fmla="*/ 21 w 25"/>
                    <a:gd name="T13" fmla="*/ 15 h 24"/>
                    <a:gd name="T14" fmla="*/ 17 w 25"/>
                    <a:gd name="T15" fmla="*/ 20 h 24"/>
                    <a:gd name="T16" fmla="*/ 21 w 25"/>
                    <a:gd name="T17" fmla="*/ 24 h 24"/>
                    <a:gd name="T18" fmla="*/ 25 w 25"/>
                    <a:gd name="T19" fmla="*/ 20 h 24"/>
                    <a:gd name="T20" fmla="*/ 25 w 25"/>
                    <a:gd name="T21" fmla="*/ 20 h 24"/>
                    <a:gd name="T22" fmla="*/ 25 w 25"/>
                    <a:gd name="T23" fmla="*/ 20 h 24"/>
                    <a:gd name="T24" fmla="*/ 25 w 25"/>
                    <a:gd name="T25" fmla="*/ 6 h 24"/>
                    <a:gd name="T26" fmla="*/ 25 w 25"/>
                    <a:gd name="T27" fmla="*/ 0 h 24"/>
                    <a:gd name="T28" fmla="*/ 23 w 25"/>
                    <a:gd name="T29" fmla="*/ 0 h 24"/>
                    <a:gd name="T30" fmla="*/ 8 w 25"/>
                    <a:gd name="T31" fmla="*/ 0 h 24"/>
                    <a:gd name="T32" fmla="*/ 6 w 25"/>
                    <a:gd name="T33" fmla="*/ 0 h 24"/>
                    <a:gd name="T34" fmla="*/ 6 w 25"/>
                    <a:gd name="T35" fmla="*/ 6 h 24"/>
                    <a:gd name="T36" fmla="*/ 6 w 25"/>
                    <a:gd name="T37" fmla="*/ 16 h 24"/>
                    <a:gd name="T38" fmla="*/ 4 w 25"/>
                    <a:gd name="T39" fmla="*/ 15 h 24"/>
                    <a:gd name="T40" fmla="*/ 0 w 25"/>
                    <a:gd name="T41" fmla="*/ 20 h 24"/>
                    <a:gd name="T42" fmla="*/ 4 w 25"/>
                    <a:gd name="T4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5" h="24">
                      <a:moveTo>
                        <a:pt x="4" y="24"/>
                      </a:moveTo>
                      <a:cubicBezTo>
                        <a:pt x="7" y="24"/>
                        <a:pt x="8" y="22"/>
                        <a:pt x="8" y="20"/>
                      </a:cubicBezTo>
                      <a:cubicBezTo>
                        <a:pt x="8" y="20"/>
                        <a:pt x="8" y="20"/>
                        <a:pt x="8" y="20"/>
                      </a:cubicBez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23" y="6"/>
                        <a:pt x="23" y="6"/>
                        <a:pt x="23" y="6"/>
                      </a:cubicBezTo>
                      <a:cubicBezTo>
                        <a:pt x="23" y="16"/>
                        <a:pt x="23" y="16"/>
                        <a:pt x="23" y="16"/>
                      </a:cubicBezTo>
                      <a:cubicBezTo>
                        <a:pt x="22" y="15"/>
                        <a:pt x="21" y="15"/>
                        <a:pt x="21" y="15"/>
                      </a:cubicBezTo>
                      <a:cubicBezTo>
                        <a:pt x="18" y="15"/>
                        <a:pt x="17" y="17"/>
                        <a:pt x="17" y="20"/>
                      </a:cubicBezTo>
                      <a:cubicBezTo>
                        <a:pt x="17" y="22"/>
                        <a:pt x="18" y="24"/>
                        <a:pt x="21" y="24"/>
                      </a:cubicBezTo>
                      <a:cubicBezTo>
                        <a:pt x="23" y="24"/>
                        <a:pt x="25" y="22"/>
                        <a:pt x="25" y="20"/>
                      </a:cubicBezTo>
                      <a:cubicBezTo>
                        <a:pt x="25" y="20"/>
                        <a:pt x="25" y="20"/>
                        <a:pt x="25" y="20"/>
                      </a:cubicBezTo>
                      <a:cubicBezTo>
                        <a:pt x="25" y="20"/>
                        <a:pt x="25" y="20"/>
                        <a:pt x="25" y="20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6" y="16"/>
                        <a:pt x="6" y="16"/>
                        <a:pt x="6" y="16"/>
                      </a:cubicBezTo>
                      <a:cubicBezTo>
                        <a:pt x="5" y="15"/>
                        <a:pt x="5" y="15"/>
                        <a:pt x="4" y="15"/>
                      </a:cubicBezTo>
                      <a:cubicBezTo>
                        <a:pt x="2" y="15"/>
                        <a:pt x="0" y="17"/>
                        <a:pt x="0" y="20"/>
                      </a:cubicBezTo>
                      <a:cubicBezTo>
                        <a:pt x="0" y="22"/>
                        <a:pt x="2" y="24"/>
                        <a:pt x="4" y="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7" name="Freeform: Shape 194"/>
                <p:cNvSpPr>
                  <a:spLocks/>
                </p:cNvSpPr>
                <p:nvPr/>
              </p:nvSpPr>
              <p:spPr bwMode="auto">
                <a:xfrm>
                  <a:off x="6124280" y="1466116"/>
                  <a:ext cx="115189" cy="106611"/>
                </a:xfrm>
                <a:custGeom>
                  <a:avLst/>
                  <a:gdLst>
                    <a:gd name="T0" fmla="*/ 5 w 26"/>
                    <a:gd name="T1" fmla="*/ 24 h 24"/>
                    <a:gd name="T2" fmla="*/ 9 w 26"/>
                    <a:gd name="T3" fmla="*/ 20 h 24"/>
                    <a:gd name="T4" fmla="*/ 9 w 26"/>
                    <a:gd name="T5" fmla="*/ 20 h 24"/>
                    <a:gd name="T6" fmla="*/ 9 w 26"/>
                    <a:gd name="T7" fmla="*/ 6 h 24"/>
                    <a:gd name="T8" fmla="*/ 23 w 26"/>
                    <a:gd name="T9" fmla="*/ 6 h 24"/>
                    <a:gd name="T10" fmla="*/ 23 w 26"/>
                    <a:gd name="T11" fmla="*/ 16 h 24"/>
                    <a:gd name="T12" fmla="*/ 21 w 26"/>
                    <a:gd name="T13" fmla="*/ 15 h 24"/>
                    <a:gd name="T14" fmla="*/ 17 w 26"/>
                    <a:gd name="T15" fmla="*/ 20 h 24"/>
                    <a:gd name="T16" fmla="*/ 21 w 26"/>
                    <a:gd name="T17" fmla="*/ 24 h 24"/>
                    <a:gd name="T18" fmla="*/ 26 w 26"/>
                    <a:gd name="T19" fmla="*/ 20 h 24"/>
                    <a:gd name="T20" fmla="*/ 26 w 26"/>
                    <a:gd name="T21" fmla="*/ 20 h 24"/>
                    <a:gd name="T22" fmla="*/ 26 w 26"/>
                    <a:gd name="T23" fmla="*/ 20 h 24"/>
                    <a:gd name="T24" fmla="*/ 26 w 26"/>
                    <a:gd name="T25" fmla="*/ 6 h 24"/>
                    <a:gd name="T26" fmla="*/ 26 w 26"/>
                    <a:gd name="T27" fmla="*/ 0 h 24"/>
                    <a:gd name="T28" fmla="*/ 23 w 26"/>
                    <a:gd name="T29" fmla="*/ 0 h 24"/>
                    <a:gd name="T30" fmla="*/ 9 w 26"/>
                    <a:gd name="T31" fmla="*/ 0 h 24"/>
                    <a:gd name="T32" fmla="*/ 6 w 26"/>
                    <a:gd name="T33" fmla="*/ 0 h 24"/>
                    <a:gd name="T34" fmla="*/ 6 w 26"/>
                    <a:gd name="T35" fmla="*/ 6 h 24"/>
                    <a:gd name="T36" fmla="*/ 6 w 26"/>
                    <a:gd name="T37" fmla="*/ 16 h 24"/>
                    <a:gd name="T38" fmla="*/ 5 w 26"/>
                    <a:gd name="T39" fmla="*/ 15 h 24"/>
                    <a:gd name="T40" fmla="*/ 0 w 26"/>
                    <a:gd name="T41" fmla="*/ 20 h 24"/>
                    <a:gd name="T42" fmla="*/ 5 w 26"/>
                    <a:gd name="T4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6" h="24">
                      <a:moveTo>
                        <a:pt x="5" y="24"/>
                      </a:moveTo>
                      <a:cubicBezTo>
                        <a:pt x="7" y="24"/>
                        <a:pt x="9" y="22"/>
                        <a:pt x="9" y="20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9" y="6"/>
                        <a:pt x="9" y="6"/>
                        <a:pt x="9" y="6"/>
                      </a:cubicBezTo>
                      <a:cubicBezTo>
                        <a:pt x="23" y="6"/>
                        <a:pt x="23" y="6"/>
                        <a:pt x="23" y="6"/>
                      </a:cubicBezTo>
                      <a:cubicBezTo>
                        <a:pt x="23" y="16"/>
                        <a:pt x="23" y="16"/>
                        <a:pt x="23" y="16"/>
                      </a:cubicBezTo>
                      <a:cubicBezTo>
                        <a:pt x="23" y="16"/>
                        <a:pt x="22" y="15"/>
                        <a:pt x="21" y="15"/>
                      </a:cubicBezTo>
                      <a:cubicBezTo>
                        <a:pt x="19" y="15"/>
                        <a:pt x="17" y="17"/>
                        <a:pt x="17" y="20"/>
                      </a:cubicBezTo>
                      <a:cubicBezTo>
                        <a:pt x="17" y="22"/>
                        <a:pt x="19" y="24"/>
                        <a:pt x="21" y="24"/>
                      </a:cubicBezTo>
                      <a:cubicBezTo>
                        <a:pt x="24" y="24"/>
                        <a:pt x="26" y="22"/>
                        <a:pt x="26" y="20"/>
                      </a:cubicBezTo>
                      <a:cubicBezTo>
                        <a:pt x="26" y="20"/>
                        <a:pt x="26" y="20"/>
                        <a:pt x="26" y="20"/>
                      </a:cubicBezTo>
                      <a:cubicBezTo>
                        <a:pt x="26" y="20"/>
                        <a:pt x="26" y="20"/>
                        <a:pt x="26" y="20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6" y="16"/>
                        <a:pt x="6" y="16"/>
                        <a:pt x="6" y="16"/>
                      </a:cubicBezTo>
                      <a:cubicBezTo>
                        <a:pt x="6" y="16"/>
                        <a:pt x="5" y="15"/>
                        <a:pt x="5" y="15"/>
                      </a:cubicBezTo>
                      <a:cubicBezTo>
                        <a:pt x="2" y="15"/>
                        <a:pt x="0" y="17"/>
                        <a:pt x="0" y="20"/>
                      </a:cubicBezTo>
                      <a:cubicBezTo>
                        <a:pt x="0" y="22"/>
                        <a:pt x="2" y="24"/>
                        <a:pt x="5" y="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8" name="Freeform: Shape 195"/>
                <p:cNvSpPr>
                  <a:spLocks/>
                </p:cNvSpPr>
                <p:nvPr/>
              </p:nvSpPr>
              <p:spPr bwMode="auto">
                <a:xfrm>
                  <a:off x="2652686" y="2010199"/>
                  <a:ext cx="133570" cy="123767"/>
                </a:xfrm>
                <a:custGeom>
                  <a:avLst/>
                  <a:gdLst>
                    <a:gd name="T0" fmla="*/ 5 w 30"/>
                    <a:gd name="T1" fmla="*/ 28 h 28"/>
                    <a:gd name="T2" fmla="*/ 10 w 30"/>
                    <a:gd name="T3" fmla="*/ 23 h 28"/>
                    <a:gd name="T4" fmla="*/ 10 w 30"/>
                    <a:gd name="T5" fmla="*/ 23 h 28"/>
                    <a:gd name="T6" fmla="*/ 10 w 30"/>
                    <a:gd name="T7" fmla="*/ 6 h 28"/>
                    <a:gd name="T8" fmla="*/ 27 w 30"/>
                    <a:gd name="T9" fmla="*/ 6 h 28"/>
                    <a:gd name="T10" fmla="*/ 27 w 30"/>
                    <a:gd name="T11" fmla="*/ 18 h 28"/>
                    <a:gd name="T12" fmla="*/ 25 w 30"/>
                    <a:gd name="T13" fmla="*/ 18 h 28"/>
                    <a:gd name="T14" fmla="*/ 20 w 30"/>
                    <a:gd name="T15" fmla="*/ 23 h 28"/>
                    <a:gd name="T16" fmla="*/ 25 w 30"/>
                    <a:gd name="T17" fmla="*/ 28 h 28"/>
                    <a:gd name="T18" fmla="*/ 30 w 30"/>
                    <a:gd name="T19" fmla="*/ 23 h 28"/>
                    <a:gd name="T20" fmla="*/ 30 w 30"/>
                    <a:gd name="T21" fmla="*/ 23 h 28"/>
                    <a:gd name="T22" fmla="*/ 30 w 30"/>
                    <a:gd name="T23" fmla="*/ 23 h 28"/>
                    <a:gd name="T24" fmla="*/ 30 w 30"/>
                    <a:gd name="T25" fmla="*/ 6 h 28"/>
                    <a:gd name="T26" fmla="*/ 30 w 30"/>
                    <a:gd name="T27" fmla="*/ 0 h 28"/>
                    <a:gd name="T28" fmla="*/ 27 w 30"/>
                    <a:gd name="T29" fmla="*/ 0 h 28"/>
                    <a:gd name="T30" fmla="*/ 10 w 30"/>
                    <a:gd name="T31" fmla="*/ 0 h 28"/>
                    <a:gd name="T32" fmla="*/ 7 w 30"/>
                    <a:gd name="T33" fmla="*/ 0 h 28"/>
                    <a:gd name="T34" fmla="*/ 7 w 30"/>
                    <a:gd name="T35" fmla="*/ 6 h 28"/>
                    <a:gd name="T36" fmla="*/ 7 w 30"/>
                    <a:gd name="T37" fmla="*/ 18 h 28"/>
                    <a:gd name="T38" fmla="*/ 5 w 30"/>
                    <a:gd name="T39" fmla="*/ 18 h 28"/>
                    <a:gd name="T40" fmla="*/ 0 w 30"/>
                    <a:gd name="T41" fmla="*/ 23 h 28"/>
                    <a:gd name="T42" fmla="*/ 5 w 30"/>
                    <a:gd name="T43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28">
                      <a:moveTo>
                        <a:pt x="5" y="28"/>
                      </a:moveTo>
                      <a:cubicBezTo>
                        <a:pt x="8" y="28"/>
                        <a:pt x="10" y="26"/>
                        <a:pt x="10" y="23"/>
                      </a:cubicBezTo>
                      <a:cubicBezTo>
                        <a:pt x="10" y="23"/>
                        <a:pt x="10" y="23"/>
                        <a:pt x="10" y="23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27" y="6"/>
                        <a:pt x="27" y="6"/>
                        <a:pt x="27" y="6"/>
                      </a:cubicBezTo>
                      <a:cubicBezTo>
                        <a:pt x="27" y="18"/>
                        <a:pt x="27" y="18"/>
                        <a:pt x="27" y="18"/>
                      </a:cubicBezTo>
                      <a:cubicBezTo>
                        <a:pt x="26" y="18"/>
                        <a:pt x="26" y="18"/>
                        <a:pt x="25" y="18"/>
                      </a:cubicBezTo>
                      <a:cubicBezTo>
                        <a:pt x="22" y="18"/>
                        <a:pt x="20" y="20"/>
                        <a:pt x="20" y="23"/>
                      </a:cubicBezTo>
                      <a:cubicBezTo>
                        <a:pt x="20" y="26"/>
                        <a:pt x="22" y="28"/>
                        <a:pt x="25" y="28"/>
                      </a:cubicBezTo>
                      <a:cubicBezTo>
                        <a:pt x="28" y="28"/>
                        <a:pt x="30" y="26"/>
                        <a:pt x="30" y="23"/>
                      </a:cubicBezTo>
                      <a:cubicBezTo>
                        <a:pt x="30" y="23"/>
                        <a:pt x="30" y="23"/>
                        <a:pt x="30" y="23"/>
                      </a:cubicBezTo>
                      <a:cubicBezTo>
                        <a:pt x="30" y="23"/>
                        <a:pt x="30" y="23"/>
                        <a:pt x="30" y="23"/>
                      </a:cubicBezTo>
                      <a:cubicBezTo>
                        <a:pt x="30" y="6"/>
                        <a:pt x="30" y="6"/>
                        <a:pt x="30" y="6"/>
                      </a:cubicBez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6"/>
                        <a:pt x="7" y="6"/>
                        <a:pt x="7" y="6"/>
                      </a:cubicBezTo>
                      <a:cubicBezTo>
                        <a:pt x="7" y="18"/>
                        <a:pt x="7" y="18"/>
                        <a:pt x="7" y="18"/>
                      </a:cubicBezTo>
                      <a:cubicBezTo>
                        <a:pt x="6" y="18"/>
                        <a:pt x="5" y="18"/>
                        <a:pt x="5" y="18"/>
                      </a:cubicBezTo>
                      <a:cubicBezTo>
                        <a:pt x="2" y="18"/>
                        <a:pt x="0" y="20"/>
                        <a:pt x="0" y="23"/>
                      </a:cubicBezTo>
                      <a:cubicBezTo>
                        <a:pt x="0" y="26"/>
                        <a:pt x="2" y="28"/>
                        <a:pt x="5" y="2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9" name="Freeform: Shape 196"/>
                <p:cNvSpPr>
                  <a:spLocks/>
                </p:cNvSpPr>
                <p:nvPr/>
              </p:nvSpPr>
              <p:spPr bwMode="auto">
                <a:xfrm>
                  <a:off x="3615860" y="4155897"/>
                  <a:ext cx="79652" cy="101709"/>
                </a:xfrm>
                <a:custGeom>
                  <a:avLst/>
                  <a:gdLst>
                    <a:gd name="T0" fmla="*/ 0 w 18"/>
                    <a:gd name="T1" fmla="*/ 0 h 23"/>
                    <a:gd name="T2" fmla="*/ 7 w 18"/>
                    <a:gd name="T3" fmla="*/ 23 h 23"/>
                    <a:gd name="T4" fmla="*/ 18 w 18"/>
                    <a:gd name="T5" fmla="*/ 0 h 23"/>
                    <a:gd name="T6" fmla="*/ 0 w 18"/>
                    <a:gd name="T7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" h="23">
                      <a:moveTo>
                        <a:pt x="0" y="0"/>
                      </a:moveTo>
                      <a:cubicBezTo>
                        <a:pt x="1" y="9"/>
                        <a:pt x="3" y="17"/>
                        <a:pt x="7" y="23"/>
                      </a:cubicBezTo>
                      <a:cubicBezTo>
                        <a:pt x="13" y="17"/>
                        <a:pt x="18" y="9"/>
                        <a:pt x="18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0" name="Freeform: Shape 197"/>
                <p:cNvSpPr>
                  <a:spLocks/>
                </p:cNvSpPr>
                <p:nvPr/>
              </p:nvSpPr>
              <p:spPr bwMode="auto">
                <a:xfrm>
                  <a:off x="3615860" y="4028454"/>
                  <a:ext cx="79652" cy="101709"/>
                </a:xfrm>
                <a:custGeom>
                  <a:avLst/>
                  <a:gdLst>
                    <a:gd name="T0" fmla="*/ 7 w 18"/>
                    <a:gd name="T1" fmla="*/ 0 h 23"/>
                    <a:gd name="T2" fmla="*/ 0 w 18"/>
                    <a:gd name="T3" fmla="*/ 23 h 23"/>
                    <a:gd name="T4" fmla="*/ 18 w 18"/>
                    <a:gd name="T5" fmla="*/ 23 h 23"/>
                    <a:gd name="T6" fmla="*/ 7 w 18"/>
                    <a:gd name="T7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" h="23">
                      <a:moveTo>
                        <a:pt x="7" y="0"/>
                      </a:moveTo>
                      <a:cubicBezTo>
                        <a:pt x="3" y="6"/>
                        <a:pt x="1" y="14"/>
                        <a:pt x="0" y="23"/>
                      </a:cubicBezTo>
                      <a:cubicBezTo>
                        <a:pt x="18" y="23"/>
                        <a:pt x="18" y="23"/>
                        <a:pt x="18" y="23"/>
                      </a:cubicBezTo>
                      <a:cubicBezTo>
                        <a:pt x="18" y="14"/>
                        <a:pt x="13" y="6"/>
                        <a:pt x="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1" name="Freeform: Shape 198"/>
                <p:cNvSpPr>
                  <a:spLocks/>
                </p:cNvSpPr>
                <p:nvPr/>
              </p:nvSpPr>
              <p:spPr bwMode="auto">
                <a:xfrm>
                  <a:off x="3554590" y="3988015"/>
                  <a:ext cx="69849" cy="142148"/>
                </a:xfrm>
                <a:custGeom>
                  <a:avLst/>
                  <a:gdLst>
                    <a:gd name="T0" fmla="*/ 0 w 16"/>
                    <a:gd name="T1" fmla="*/ 0 h 32"/>
                    <a:gd name="T2" fmla="*/ 0 w 16"/>
                    <a:gd name="T3" fmla="*/ 32 h 32"/>
                    <a:gd name="T4" fmla="*/ 8 w 16"/>
                    <a:gd name="T5" fmla="*/ 32 h 32"/>
                    <a:gd name="T6" fmla="*/ 16 w 16"/>
                    <a:gd name="T7" fmla="*/ 5 h 32"/>
                    <a:gd name="T8" fmla="*/ 0 w 16"/>
                    <a:gd name="T9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32">
                      <a:moveTo>
                        <a:pt x="0" y="0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8" y="32"/>
                        <a:pt x="8" y="32"/>
                        <a:pt x="8" y="32"/>
                      </a:cubicBezTo>
                      <a:cubicBezTo>
                        <a:pt x="9" y="21"/>
                        <a:pt x="12" y="12"/>
                        <a:pt x="16" y="5"/>
                      </a:cubicBezTo>
                      <a:cubicBezTo>
                        <a:pt x="12" y="2"/>
                        <a:pt x="6" y="0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2" name="Freeform: Shape 199"/>
                <p:cNvSpPr>
                  <a:spLocks/>
                </p:cNvSpPr>
                <p:nvPr/>
              </p:nvSpPr>
              <p:spPr bwMode="auto">
                <a:xfrm>
                  <a:off x="3456557" y="4155897"/>
                  <a:ext cx="71074" cy="142148"/>
                </a:xfrm>
                <a:custGeom>
                  <a:avLst/>
                  <a:gdLst>
                    <a:gd name="T0" fmla="*/ 16 w 16"/>
                    <a:gd name="T1" fmla="*/ 32 h 32"/>
                    <a:gd name="T2" fmla="*/ 16 w 16"/>
                    <a:gd name="T3" fmla="*/ 0 h 32"/>
                    <a:gd name="T4" fmla="*/ 8 w 16"/>
                    <a:gd name="T5" fmla="*/ 0 h 32"/>
                    <a:gd name="T6" fmla="*/ 0 w 16"/>
                    <a:gd name="T7" fmla="*/ 27 h 32"/>
                    <a:gd name="T8" fmla="*/ 16 w 16"/>
                    <a:gd name="T9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32">
                      <a:moveTo>
                        <a:pt x="16" y="32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7" y="11"/>
                        <a:pt x="4" y="20"/>
                        <a:pt x="0" y="27"/>
                      </a:cubicBezTo>
                      <a:cubicBezTo>
                        <a:pt x="5" y="30"/>
                        <a:pt x="10" y="32"/>
                        <a:pt x="16" y="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3" name="Freeform: Shape 200"/>
                <p:cNvSpPr>
                  <a:spLocks/>
                </p:cNvSpPr>
                <p:nvPr/>
              </p:nvSpPr>
              <p:spPr bwMode="auto">
                <a:xfrm>
                  <a:off x="3456557" y="3988015"/>
                  <a:ext cx="71074" cy="142148"/>
                </a:xfrm>
                <a:custGeom>
                  <a:avLst/>
                  <a:gdLst>
                    <a:gd name="T0" fmla="*/ 8 w 16"/>
                    <a:gd name="T1" fmla="*/ 32 h 32"/>
                    <a:gd name="T2" fmla="*/ 16 w 16"/>
                    <a:gd name="T3" fmla="*/ 32 h 32"/>
                    <a:gd name="T4" fmla="*/ 16 w 16"/>
                    <a:gd name="T5" fmla="*/ 0 h 32"/>
                    <a:gd name="T6" fmla="*/ 0 w 16"/>
                    <a:gd name="T7" fmla="*/ 6 h 32"/>
                    <a:gd name="T8" fmla="*/ 8 w 16"/>
                    <a:gd name="T9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32">
                      <a:moveTo>
                        <a:pt x="8" y="32"/>
                      </a:move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0" y="0"/>
                        <a:pt x="5" y="2"/>
                        <a:pt x="0" y="6"/>
                      </a:cubicBezTo>
                      <a:cubicBezTo>
                        <a:pt x="4" y="12"/>
                        <a:pt x="7" y="21"/>
                        <a:pt x="8" y="3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4" name="Freeform: Shape 201"/>
                <p:cNvSpPr>
                  <a:spLocks/>
                </p:cNvSpPr>
                <p:nvPr/>
              </p:nvSpPr>
              <p:spPr bwMode="auto">
                <a:xfrm>
                  <a:off x="3386708" y="4155897"/>
                  <a:ext cx="79652" cy="101709"/>
                </a:xfrm>
                <a:custGeom>
                  <a:avLst/>
                  <a:gdLst>
                    <a:gd name="T0" fmla="*/ 11 w 18"/>
                    <a:gd name="T1" fmla="*/ 23 h 23"/>
                    <a:gd name="T2" fmla="*/ 18 w 18"/>
                    <a:gd name="T3" fmla="*/ 0 h 23"/>
                    <a:gd name="T4" fmla="*/ 0 w 18"/>
                    <a:gd name="T5" fmla="*/ 0 h 23"/>
                    <a:gd name="T6" fmla="*/ 11 w 18"/>
                    <a:gd name="T7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" h="23">
                      <a:moveTo>
                        <a:pt x="11" y="23"/>
                      </a:moveTo>
                      <a:cubicBezTo>
                        <a:pt x="15" y="17"/>
                        <a:pt x="18" y="9"/>
                        <a:pt x="1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9"/>
                        <a:pt x="5" y="17"/>
                        <a:pt x="11" y="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5" name="Freeform: Shape 202"/>
                <p:cNvSpPr>
                  <a:spLocks/>
                </p:cNvSpPr>
                <p:nvPr/>
              </p:nvSpPr>
              <p:spPr bwMode="auto">
                <a:xfrm>
                  <a:off x="3386708" y="4028454"/>
                  <a:ext cx="79652" cy="101709"/>
                </a:xfrm>
                <a:custGeom>
                  <a:avLst/>
                  <a:gdLst>
                    <a:gd name="T0" fmla="*/ 11 w 18"/>
                    <a:gd name="T1" fmla="*/ 0 h 23"/>
                    <a:gd name="T2" fmla="*/ 0 w 18"/>
                    <a:gd name="T3" fmla="*/ 23 h 23"/>
                    <a:gd name="T4" fmla="*/ 18 w 18"/>
                    <a:gd name="T5" fmla="*/ 23 h 23"/>
                    <a:gd name="T6" fmla="*/ 11 w 18"/>
                    <a:gd name="T7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8" h="23">
                      <a:moveTo>
                        <a:pt x="11" y="0"/>
                      </a:moveTo>
                      <a:cubicBezTo>
                        <a:pt x="5" y="6"/>
                        <a:pt x="1" y="14"/>
                        <a:pt x="0" y="23"/>
                      </a:cubicBezTo>
                      <a:cubicBezTo>
                        <a:pt x="18" y="23"/>
                        <a:pt x="18" y="23"/>
                        <a:pt x="18" y="23"/>
                      </a:cubicBezTo>
                      <a:cubicBezTo>
                        <a:pt x="18" y="14"/>
                        <a:pt x="15" y="6"/>
                        <a:pt x="1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6" name="Freeform: Shape 203"/>
                <p:cNvSpPr>
                  <a:spLocks/>
                </p:cNvSpPr>
                <p:nvPr/>
              </p:nvSpPr>
              <p:spPr bwMode="auto">
                <a:xfrm>
                  <a:off x="3554590" y="4155897"/>
                  <a:ext cx="69849" cy="142148"/>
                </a:xfrm>
                <a:custGeom>
                  <a:avLst/>
                  <a:gdLst>
                    <a:gd name="T0" fmla="*/ 0 w 16"/>
                    <a:gd name="T1" fmla="*/ 32 h 32"/>
                    <a:gd name="T2" fmla="*/ 16 w 16"/>
                    <a:gd name="T3" fmla="*/ 27 h 32"/>
                    <a:gd name="T4" fmla="*/ 8 w 16"/>
                    <a:gd name="T5" fmla="*/ 0 h 32"/>
                    <a:gd name="T6" fmla="*/ 0 w 16"/>
                    <a:gd name="T7" fmla="*/ 0 h 32"/>
                    <a:gd name="T8" fmla="*/ 0 w 16"/>
                    <a:gd name="T9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32">
                      <a:moveTo>
                        <a:pt x="0" y="32"/>
                      </a:moveTo>
                      <a:cubicBezTo>
                        <a:pt x="6" y="32"/>
                        <a:pt x="12" y="30"/>
                        <a:pt x="16" y="27"/>
                      </a:cubicBezTo>
                      <a:cubicBezTo>
                        <a:pt x="12" y="20"/>
                        <a:pt x="9" y="11"/>
                        <a:pt x="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7" name="Freeform: Shape 204"/>
                <p:cNvSpPr>
                  <a:spLocks/>
                </p:cNvSpPr>
                <p:nvPr/>
              </p:nvSpPr>
              <p:spPr bwMode="auto">
                <a:xfrm>
                  <a:off x="3152654" y="3882630"/>
                  <a:ext cx="207095" cy="198517"/>
                </a:xfrm>
                <a:custGeom>
                  <a:avLst/>
                  <a:gdLst>
                    <a:gd name="T0" fmla="*/ 34 w 47"/>
                    <a:gd name="T1" fmla="*/ 27 h 45"/>
                    <a:gd name="T2" fmla="*/ 32 w 47"/>
                    <a:gd name="T3" fmla="*/ 5 h 45"/>
                    <a:gd name="T4" fmla="*/ 19 w 47"/>
                    <a:gd name="T5" fmla="*/ 0 h 45"/>
                    <a:gd name="T6" fmla="*/ 19 w 47"/>
                    <a:gd name="T7" fmla="*/ 15 h 45"/>
                    <a:gd name="T8" fmla="*/ 30 w 47"/>
                    <a:gd name="T9" fmla="*/ 15 h 45"/>
                    <a:gd name="T10" fmla="*/ 30 w 47"/>
                    <a:gd name="T11" fmla="*/ 21 h 45"/>
                    <a:gd name="T12" fmla="*/ 30 w 47"/>
                    <a:gd name="T13" fmla="*/ 21 h 45"/>
                    <a:gd name="T14" fmla="*/ 30 w 47"/>
                    <a:gd name="T15" fmla="*/ 21 h 45"/>
                    <a:gd name="T16" fmla="*/ 19 w 47"/>
                    <a:gd name="T17" fmla="*/ 21 h 45"/>
                    <a:gd name="T18" fmla="*/ 19 w 47"/>
                    <a:gd name="T19" fmla="*/ 36 h 45"/>
                    <a:gd name="T20" fmla="*/ 28 w 47"/>
                    <a:gd name="T21" fmla="*/ 33 h 45"/>
                    <a:gd name="T22" fmla="*/ 41 w 47"/>
                    <a:gd name="T23" fmla="*/ 45 h 45"/>
                    <a:gd name="T24" fmla="*/ 47 w 47"/>
                    <a:gd name="T25" fmla="*/ 40 h 45"/>
                    <a:gd name="T26" fmla="*/ 34 w 47"/>
                    <a:gd name="T27" fmla="*/ 27 h 45"/>
                    <a:gd name="T28" fmla="*/ 19 w 47"/>
                    <a:gd name="T29" fmla="*/ 0 h 45"/>
                    <a:gd name="T30" fmla="*/ 7 w 47"/>
                    <a:gd name="T31" fmla="*/ 5 h 45"/>
                    <a:gd name="T32" fmla="*/ 7 w 47"/>
                    <a:gd name="T33" fmla="*/ 30 h 45"/>
                    <a:gd name="T34" fmla="*/ 19 w 47"/>
                    <a:gd name="T35" fmla="*/ 36 h 45"/>
                    <a:gd name="T36" fmla="*/ 19 w 47"/>
                    <a:gd name="T37" fmla="*/ 21 h 45"/>
                    <a:gd name="T38" fmla="*/ 8 w 47"/>
                    <a:gd name="T39" fmla="*/ 21 h 45"/>
                    <a:gd name="T40" fmla="*/ 8 w 47"/>
                    <a:gd name="T41" fmla="*/ 15 h 45"/>
                    <a:gd name="T42" fmla="*/ 19 w 47"/>
                    <a:gd name="T43" fmla="*/ 15 h 45"/>
                    <a:gd name="T44" fmla="*/ 19 w 47"/>
                    <a:gd name="T45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7" h="45">
                      <a:moveTo>
                        <a:pt x="34" y="27"/>
                      </a:moveTo>
                      <a:cubicBezTo>
                        <a:pt x="38" y="20"/>
                        <a:pt x="38" y="11"/>
                        <a:pt x="32" y="5"/>
                      </a:cubicBezTo>
                      <a:cubicBezTo>
                        <a:pt x="28" y="2"/>
                        <a:pt x="24" y="0"/>
                        <a:pt x="19" y="0"/>
                      </a:cubicBezTo>
                      <a:cubicBezTo>
                        <a:pt x="19" y="15"/>
                        <a:pt x="19" y="15"/>
                        <a:pt x="19" y="15"/>
                      </a:cubicBezTo>
                      <a:cubicBezTo>
                        <a:pt x="30" y="15"/>
                        <a:pt x="30" y="15"/>
                        <a:pt x="30" y="15"/>
                      </a:cubicBezTo>
                      <a:cubicBezTo>
                        <a:pt x="30" y="21"/>
                        <a:pt x="30" y="21"/>
                        <a:pt x="30" y="21"/>
                      </a:cubicBezTo>
                      <a:cubicBezTo>
                        <a:pt x="30" y="21"/>
                        <a:pt x="30" y="21"/>
                        <a:pt x="30" y="21"/>
                      </a:cubicBezTo>
                      <a:cubicBezTo>
                        <a:pt x="30" y="21"/>
                        <a:pt x="30" y="21"/>
                        <a:pt x="30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9" y="36"/>
                        <a:pt x="19" y="36"/>
                        <a:pt x="19" y="36"/>
                      </a:cubicBezTo>
                      <a:cubicBezTo>
                        <a:pt x="22" y="36"/>
                        <a:pt x="26" y="35"/>
                        <a:pt x="28" y="33"/>
                      </a:cubicBezTo>
                      <a:cubicBezTo>
                        <a:pt x="41" y="45"/>
                        <a:pt x="41" y="45"/>
                        <a:pt x="41" y="45"/>
                      </a:cubicBezTo>
                      <a:cubicBezTo>
                        <a:pt x="47" y="40"/>
                        <a:pt x="47" y="40"/>
                        <a:pt x="47" y="40"/>
                      </a:cubicBezTo>
                      <a:lnTo>
                        <a:pt x="34" y="27"/>
                      </a:lnTo>
                      <a:close/>
                      <a:moveTo>
                        <a:pt x="19" y="0"/>
                      </a:moveTo>
                      <a:cubicBezTo>
                        <a:pt x="15" y="0"/>
                        <a:pt x="10" y="2"/>
                        <a:pt x="7" y="5"/>
                      </a:cubicBezTo>
                      <a:cubicBezTo>
                        <a:pt x="0" y="12"/>
                        <a:pt x="0" y="23"/>
                        <a:pt x="7" y="30"/>
                      </a:cubicBezTo>
                      <a:cubicBezTo>
                        <a:pt x="10" y="34"/>
                        <a:pt x="15" y="36"/>
                        <a:pt x="19" y="36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8" y="21"/>
                        <a:pt x="8" y="21"/>
                        <a:pt x="8" y="21"/>
                      </a:cubicBezTo>
                      <a:cubicBezTo>
                        <a:pt x="8" y="15"/>
                        <a:pt x="8" y="15"/>
                        <a:pt x="8" y="15"/>
                      </a:cubicBezTo>
                      <a:cubicBezTo>
                        <a:pt x="19" y="15"/>
                        <a:pt x="19" y="15"/>
                        <a:pt x="19" y="15"/>
                      </a:cubicBezTo>
                      <a:lnTo>
                        <a:pt x="1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8" name="Rectangle 205"/>
                <p:cNvSpPr>
                  <a:spLocks/>
                </p:cNvSpPr>
                <p:nvPr/>
              </p:nvSpPr>
              <p:spPr bwMode="auto">
                <a:xfrm>
                  <a:off x="4221214" y="4266184"/>
                  <a:ext cx="30635" cy="21689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9" name="Rectangle 206"/>
                <p:cNvSpPr>
                  <a:spLocks/>
                </p:cNvSpPr>
                <p:nvPr/>
              </p:nvSpPr>
              <p:spPr bwMode="auto">
                <a:xfrm>
                  <a:off x="4172198" y="4386274"/>
                  <a:ext cx="35537" cy="9680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0" name="Rectangle 207"/>
                <p:cNvSpPr>
                  <a:spLocks/>
                </p:cNvSpPr>
                <p:nvPr/>
              </p:nvSpPr>
              <p:spPr bwMode="auto">
                <a:xfrm>
                  <a:off x="4128083" y="4298045"/>
                  <a:ext cx="30635" cy="18503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1" name="Rectangle 208"/>
                <p:cNvSpPr>
                  <a:spLocks/>
                </p:cNvSpPr>
                <p:nvPr/>
              </p:nvSpPr>
              <p:spPr bwMode="auto">
                <a:xfrm>
                  <a:off x="4079066" y="4354414"/>
                  <a:ext cx="31861" cy="12866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2" name="Rectangle 209"/>
                <p:cNvSpPr>
                  <a:spLocks/>
                </p:cNvSpPr>
                <p:nvPr/>
              </p:nvSpPr>
              <p:spPr bwMode="auto">
                <a:xfrm>
                  <a:off x="4031275" y="4337258"/>
                  <a:ext cx="35537" cy="14582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3" name="Rectangle 210"/>
                <p:cNvSpPr>
                  <a:spLocks/>
                </p:cNvSpPr>
                <p:nvPr/>
              </p:nvSpPr>
              <p:spPr bwMode="auto">
                <a:xfrm>
                  <a:off x="4221214" y="4244126"/>
                  <a:ext cx="30635" cy="1348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4" name="Rectangle 211"/>
                <p:cNvSpPr>
                  <a:spLocks/>
                </p:cNvSpPr>
                <p:nvPr/>
              </p:nvSpPr>
              <p:spPr bwMode="auto">
                <a:xfrm>
                  <a:off x="4128083" y="4275987"/>
                  <a:ext cx="30635" cy="17156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5" name="Rectangle 212"/>
                <p:cNvSpPr>
                  <a:spLocks/>
                </p:cNvSpPr>
                <p:nvPr/>
              </p:nvSpPr>
              <p:spPr bwMode="auto">
                <a:xfrm>
                  <a:off x="4079066" y="4332356"/>
                  <a:ext cx="31861" cy="1838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6" name="Rectangle 213"/>
                <p:cNvSpPr>
                  <a:spLocks/>
                </p:cNvSpPr>
                <p:nvPr/>
              </p:nvSpPr>
              <p:spPr bwMode="auto">
                <a:xfrm>
                  <a:off x="4031275" y="4315200"/>
                  <a:ext cx="35537" cy="1348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7" name="Rectangle 214"/>
                <p:cNvSpPr>
                  <a:spLocks/>
                </p:cNvSpPr>
                <p:nvPr/>
              </p:nvSpPr>
              <p:spPr bwMode="auto">
                <a:xfrm>
                  <a:off x="4172198" y="4359315"/>
                  <a:ext cx="35537" cy="17156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8" name="Freeform: Shape 215"/>
                <p:cNvSpPr>
                  <a:spLocks/>
                </p:cNvSpPr>
                <p:nvPr/>
              </p:nvSpPr>
              <p:spPr bwMode="auto">
                <a:xfrm>
                  <a:off x="4901318" y="4345836"/>
                  <a:ext cx="286747" cy="132345"/>
                </a:xfrm>
                <a:custGeom>
                  <a:avLst/>
                  <a:gdLst>
                    <a:gd name="T0" fmla="*/ 209 w 234"/>
                    <a:gd name="T1" fmla="*/ 15 h 108"/>
                    <a:gd name="T2" fmla="*/ 191 w 234"/>
                    <a:gd name="T3" fmla="*/ 108 h 108"/>
                    <a:gd name="T4" fmla="*/ 198 w 234"/>
                    <a:gd name="T5" fmla="*/ 15 h 108"/>
                    <a:gd name="T6" fmla="*/ 202 w 234"/>
                    <a:gd name="T7" fmla="*/ 47 h 108"/>
                    <a:gd name="T8" fmla="*/ 191 w 234"/>
                    <a:gd name="T9" fmla="*/ 76 h 108"/>
                    <a:gd name="T10" fmla="*/ 176 w 234"/>
                    <a:gd name="T11" fmla="*/ 108 h 108"/>
                    <a:gd name="T12" fmla="*/ 176 w 234"/>
                    <a:gd name="T13" fmla="*/ 108 h 108"/>
                    <a:gd name="T14" fmla="*/ 187 w 234"/>
                    <a:gd name="T15" fmla="*/ 36 h 108"/>
                    <a:gd name="T16" fmla="*/ 180 w 234"/>
                    <a:gd name="T17" fmla="*/ 65 h 108"/>
                    <a:gd name="T18" fmla="*/ 176 w 234"/>
                    <a:gd name="T19" fmla="*/ 108 h 108"/>
                    <a:gd name="T20" fmla="*/ 176 w 234"/>
                    <a:gd name="T21" fmla="*/ 0 h 108"/>
                    <a:gd name="T22" fmla="*/ 162 w 234"/>
                    <a:gd name="T23" fmla="*/ 65 h 108"/>
                    <a:gd name="T24" fmla="*/ 166 w 234"/>
                    <a:gd name="T25" fmla="*/ 15 h 108"/>
                    <a:gd name="T26" fmla="*/ 162 w 234"/>
                    <a:gd name="T27" fmla="*/ 108 h 108"/>
                    <a:gd name="T28" fmla="*/ 162 w 234"/>
                    <a:gd name="T29" fmla="*/ 0 h 108"/>
                    <a:gd name="T30" fmla="*/ 148 w 234"/>
                    <a:gd name="T31" fmla="*/ 36 h 108"/>
                    <a:gd name="T32" fmla="*/ 151 w 234"/>
                    <a:gd name="T33" fmla="*/ 65 h 108"/>
                    <a:gd name="T34" fmla="*/ 148 w 234"/>
                    <a:gd name="T35" fmla="*/ 108 h 108"/>
                    <a:gd name="T36" fmla="*/ 148 w 234"/>
                    <a:gd name="T37" fmla="*/ 0 h 108"/>
                    <a:gd name="T38" fmla="*/ 129 w 234"/>
                    <a:gd name="T39" fmla="*/ 65 h 108"/>
                    <a:gd name="T40" fmla="*/ 137 w 234"/>
                    <a:gd name="T41" fmla="*/ 15 h 108"/>
                    <a:gd name="T42" fmla="*/ 129 w 234"/>
                    <a:gd name="T43" fmla="*/ 108 h 108"/>
                    <a:gd name="T44" fmla="*/ 129 w 234"/>
                    <a:gd name="T45" fmla="*/ 0 h 108"/>
                    <a:gd name="T46" fmla="*/ 115 w 234"/>
                    <a:gd name="T47" fmla="*/ 36 h 108"/>
                    <a:gd name="T48" fmla="*/ 122 w 234"/>
                    <a:gd name="T49" fmla="*/ 65 h 108"/>
                    <a:gd name="T50" fmla="*/ 115 w 234"/>
                    <a:gd name="T51" fmla="*/ 108 h 108"/>
                    <a:gd name="T52" fmla="*/ 115 w 234"/>
                    <a:gd name="T53" fmla="*/ 0 h 108"/>
                    <a:gd name="T54" fmla="*/ 101 w 234"/>
                    <a:gd name="T55" fmla="*/ 65 h 108"/>
                    <a:gd name="T56" fmla="*/ 104 w 234"/>
                    <a:gd name="T57" fmla="*/ 15 h 108"/>
                    <a:gd name="T58" fmla="*/ 101 w 234"/>
                    <a:gd name="T59" fmla="*/ 108 h 108"/>
                    <a:gd name="T60" fmla="*/ 101 w 234"/>
                    <a:gd name="T61" fmla="*/ 0 h 108"/>
                    <a:gd name="T62" fmla="*/ 86 w 234"/>
                    <a:gd name="T63" fmla="*/ 36 h 108"/>
                    <a:gd name="T64" fmla="*/ 90 w 234"/>
                    <a:gd name="T65" fmla="*/ 65 h 108"/>
                    <a:gd name="T66" fmla="*/ 86 w 234"/>
                    <a:gd name="T67" fmla="*/ 108 h 108"/>
                    <a:gd name="T68" fmla="*/ 86 w 234"/>
                    <a:gd name="T69" fmla="*/ 0 h 108"/>
                    <a:gd name="T70" fmla="*/ 68 w 234"/>
                    <a:gd name="T71" fmla="*/ 65 h 108"/>
                    <a:gd name="T72" fmla="*/ 75 w 234"/>
                    <a:gd name="T73" fmla="*/ 15 h 108"/>
                    <a:gd name="T74" fmla="*/ 68 w 234"/>
                    <a:gd name="T75" fmla="*/ 108 h 108"/>
                    <a:gd name="T76" fmla="*/ 68 w 234"/>
                    <a:gd name="T77" fmla="*/ 0 h 108"/>
                    <a:gd name="T78" fmla="*/ 54 w 234"/>
                    <a:gd name="T79" fmla="*/ 36 h 108"/>
                    <a:gd name="T80" fmla="*/ 61 w 234"/>
                    <a:gd name="T81" fmla="*/ 65 h 108"/>
                    <a:gd name="T82" fmla="*/ 54 w 234"/>
                    <a:gd name="T83" fmla="*/ 108 h 108"/>
                    <a:gd name="T84" fmla="*/ 54 w 234"/>
                    <a:gd name="T85" fmla="*/ 0 h 108"/>
                    <a:gd name="T86" fmla="*/ 39 w 234"/>
                    <a:gd name="T87" fmla="*/ 65 h 108"/>
                    <a:gd name="T88" fmla="*/ 43 w 234"/>
                    <a:gd name="T89" fmla="*/ 15 h 108"/>
                    <a:gd name="T90" fmla="*/ 39 w 234"/>
                    <a:gd name="T91" fmla="*/ 108 h 108"/>
                    <a:gd name="T92" fmla="*/ 39 w 234"/>
                    <a:gd name="T93" fmla="*/ 65 h 108"/>
                    <a:gd name="T94" fmla="*/ 39 w 234"/>
                    <a:gd name="T95" fmla="*/ 0 h 108"/>
                    <a:gd name="T96" fmla="*/ 25 w 234"/>
                    <a:gd name="T97" fmla="*/ 36 h 108"/>
                    <a:gd name="T98" fmla="*/ 14 w 234"/>
                    <a:gd name="T99" fmla="*/ 36 h 108"/>
                    <a:gd name="T100" fmla="*/ 0 w 234"/>
                    <a:gd name="T101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34" h="108">
                      <a:moveTo>
                        <a:pt x="209" y="108"/>
                      </a:moveTo>
                      <a:lnTo>
                        <a:pt x="234" y="108"/>
                      </a:lnTo>
                      <a:lnTo>
                        <a:pt x="234" y="0"/>
                      </a:lnTo>
                      <a:lnTo>
                        <a:pt x="209" y="0"/>
                      </a:lnTo>
                      <a:lnTo>
                        <a:pt x="209" y="15"/>
                      </a:lnTo>
                      <a:lnTo>
                        <a:pt x="216" y="15"/>
                      </a:lnTo>
                      <a:lnTo>
                        <a:pt x="216" y="36"/>
                      </a:lnTo>
                      <a:lnTo>
                        <a:pt x="209" y="36"/>
                      </a:lnTo>
                      <a:lnTo>
                        <a:pt x="209" y="108"/>
                      </a:lnTo>
                      <a:close/>
                      <a:moveTo>
                        <a:pt x="191" y="108"/>
                      </a:moveTo>
                      <a:lnTo>
                        <a:pt x="209" y="108"/>
                      </a:lnTo>
                      <a:lnTo>
                        <a:pt x="209" y="36"/>
                      </a:lnTo>
                      <a:lnTo>
                        <a:pt x="198" y="36"/>
                      </a:lnTo>
                      <a:lnTo>
                        <a:pt x="198" y="15"/>
                      </a:lnTo>
                      <a:lnTo>
                        <a:pt x="198" y="15"/>
                      </a:lnTo>
                      <a:lnTo>
                        <a:pt x="209" y="15"/>
                      </a:lnTo>
                      <a:lnTo>
                        <a:pt x="209" y="0"/>
                      </a:lnTo>
                      <a:lnTo>
                        <a:pt x="191" y="0"/>
                      </a:lnTo>
                      <a:lnTo>
                        <a:pt x="191" y="47"/>
                      </a:lnTo>
                      <a:lnTo>
                        <a:pt x="202" y="47"/>
                      </a:lnTo>
                      <a:lnTo>
                        <a:pt x="202" y="65"/>
                      </a:lnTo>
                      <a:lnTo>
                        <a:pt x="202" y="65"/>
                      </a:lnTo>
                      <a:lnTo>
                        <a:pt x="191" y="65"/>
                      </a:lnTo>
                      <a:lnTo>
                        <a:pt x="191" y="76"/>
                      </a:lnTo>
                      <a:lnTo>
                        <a:pt x="191" y="76"/>
                      </a:lnTo>
                      <a:lnTo>
                        <a:pt x="191" y="98"/>
                      </a:lnTo>
                      <a:lnTo>
                        <a:pt x="191" y="98"/>
                      </a:lnTo>
                      <a:lnTo>
                        <a:pt x="191" y="98"/>
                      </a:lnTo>
                      <a:lnTo>
                        <a:pt x="191" y="108"/>
                      </a:lnTo>
                      <a:close/>
                      <a:moveTo>
                        <a:pt x="176" y="108"/>
                      </a:moveTo>
                      <a:lnTo>
                        <a:pt x="191" y="108"/>
                      </a:lnTo>
                      <a:lnTo>
                        <a:pt x="191" y="98"/>
                      </a:lnTo>
                      <a:lnTo>
                        <a:pt x="176" y="98"/>
                      </a:lnTo>
                      <a:lnTo>
                        <a:pt x="176" y="108"/>
                      </a:lnTo>
                      <a:lnTo>
                        <a:pt x="176" y="108"/>
                      </a:lnTo>
                      <a:close/>
                      <a:moveTo>
                        <a:pt x="191" y="0"/>
                      </a:moveTo>
                      <a:lnTo>
                        <a:pt x="176" y="0"/>
                      </a:lnTo>
                      <a:lnTo>
                        <a:pt x="176" y="15"/>
                      </a:lnTo>
                      <a:lnTo>
                        <a:pt x="187" y="15"/>
                      </a:lnTo>
                      <a:lnTo>
                        <a:pt x="187" y="36"/>
                      </a:lnTo>
                      <a:lnTo>
                        <a:pt x="176" y="36"/>
                      </a:lnTo>
                      <a:lnTo>
                        <a:pt x="176" y="76"/>
                      </a:lnTo>
                      <a:lnTo>
                        <a:pt x="191" y="76"/>
                      </a:lnTo>
                      <a:lnTo>
                        <a:pt x="191" y="65"/>
                      </a:lnTo>
                      <a:lnTo>
                        <a:pt x="180" y="65"/>
                      </a:lnTo>
                      <a:lnTo>
                        <a:pt x="180" y="47"/>
                      </a:lnTo>
                      <a:lnTo>
                        <a:pt x="191" y="47"/>
                      </a:lnTo>
                      <a:lnTo>
                        <a:pt x="191" y="0"/>
                      </a:lnTo>
                      <a:close/>
                      <a:moveTo>
                        <a:pt x="162" y="108"/>
                      </a:moveTo>
                      <a:lnTo>
                        <a:pt x="176" y="108"/>
                      </a:lnTo>
                      <a:lnTo>
                        <a:pt x="176" y="98"/>
                      </a:lnTo>
                      <a:lnTo>
                        <a:pt x="162" y="98"/>
                      </a:lnTo>
                      <a:lnTo>
                        <a:pt x="162" y="108"/>
                      </a:lnTo>
                      <a:lnTo>
                        <a:pt x="162" y="108"/>
                      </a:lnTo>
                      <a:close/>
                      <a:moveTo>
                        <a:pt x="176" y="0"/>
                      </a:moveTo>
                      <a:lnTo>
                        <a:pt x="162" y="0"/>
                      </a:lnTo>
                      <a:lnTo>
                        <a:pt x="162" y="47"/>
                      </a:lnTo>
                      <a:lnTo>
                        <a:pt x="173" y="47"/>
                      </a:lnTo>
                      <a:lnTo>
                        <a:pt x="173" y="65"/>
                      </a:lnTo>
                      <a:lnTo>
                        <a:pt x="162" y="65"/>
                      </a:lnTo>
                      <a:lnTo>
                        <a:pt x="162" y="76"/>
                      </a:lnTo>
                      <a:lnTo>
                        <a:pt x="176" y="76"/>
                      </a:lnTo>
                      <a:lnTo>
                        <a:pt x="176" y="36"/>
                      </a:lnTo>
                      <a:lnTo>
                        <a:pt x="166" y="36"/>
                      </a:lnTo>
                      <a:lnTo>
                        <a:pt x="166" y="15"/>
                      </a:lnTo>
                      <a:lnTo>
                        <a:pt x="166" y="15"/>
                      </a:lnTo>
                      <a:lnTo>
                        <a:pt x="176" y="15"/>
                      </a:lnTo>
                      <a:lnTo>
                        <a:pt x="176" y="0"/>
                      </a:lnTo>
                      <a:close/>
                      <a:moveTo>
                        <a:pt x="148" y="108"/>
                      </a:moveTo>
                      <a:lnTo>
                        <a:pt x="162" y="108"/>
                      </a:lnTo>
                      <a:lnTo>
                        <a:pt x="162" y="98"/>
                      </a:lnTo>
                      <a:lnTo>
                        <a:pt x="148" y="98"/>
                      </a:lnTo>
                      <a:lnTo>
                        <a:pt x="148" y="108"/>
                      </a:lnTo>
                      <a:lnTo>
                        <a:pt x="148" y="108"/>
                      </a:lnTo>
                      <a:close/>
                      <a:moveTo>
                        <a:pt x="162" y="0"/>
                      </a:moveTo>
                      <a:lnTo>
                        <a:pt x="148" y="0"/>
                      </a:lnTo>
                      <a:lnTo>
                        <a:pt x="148" y="15"/>
                      </a:lnTo>
                      <a:lnTo>
                        <a:pt x="155" y="15"/>
                      </a:lnTo>
                      <a:lnTo>
                        <a:pt x="155" y="36"/>
                      </a:lnTo>
                      <a:lnTo>
                        <a:pt x="148" y="36"/>
                      </a:lnTo>
                      <a:lnTo>
                        <a:pt x="148" y="76"/>
                      </a:lnTo>
                      <a:lnTo>
                        <a:pt x="162" y="76"/>
                      </a:lnTo>
                      <a:lnTo>
                        <a:pt x="162" y="65"/>
                      </a:lnTo>
                      <a:lnTo>
                        <a:pt x="151" y="65"/>
                      </a:lnTo>
                      <a:lnTo>
                        <a:pt x="151" y="65"/>
                      </a:lnTo>
                      <a:lnTo>
                        <a:pt x="151" y="47"/>
                      </a:lnTo>
                      <a:lnTo>
                        <a:pt x="162" y="47"/>
                      </a:lnTo>
                      <a:lnTo>
                        <a:pt x="162" y="0"/>
                      </a:lnTo>
                      <a:close/>
                      <a:moveTo>
                        <a:pt x="129" y="108"/>
                      </a:moveTo>
                      <a:lnTo>
                        <a:pt x="148" y="108"/>
                      </a:lnTo>
                      <a:lnTo>
                        <a:pt x="148" y="98"/>
                      </a:lnTo>
                      <a:lnTo>
                        <a:pt x="129" y="98"/>
                      </a:lnTo>
                      <a:lnTo>
                        <a:pt x="129" y="108"/>
                      </a:lnTo>
                      <a:lnTo>
                        <a:pt x="129" y="108"/>
                      </a:lnTo>
                      <a:close/>
                      <a:moveTo>
                        <a:pt x="148" y="0"/>
                      </a:moveTo>
                      <a:lnTo>
                        <a:pt x="129" y="0"/>
                      </a:lnTo>
                      <a:lnTo>
                        <a:pt x="129" y="47"/>
                      </a:lnTo>
                      <a:lnTo>
                        <a:pt x="140" y="47"/>
                      </a:lnTo>
                      <a:lnTo>
                        <a:pt x="140" y="65"/>
                      </a:lnTo>
                      <a:lnTo>
                        <a:pt x="129" y="65"/>
                      </a:lnTo>
                      <a:lnTo>
                        <a:pt x="129" y="76"/>
                      </a:lnTo>
                      <a:lnTo>
                        <a:pt x="148" y="76"/>
                      </a:lnTo>
                      <a:lnTo>
                        <a:pt x="148" y="36"/>
                      </a:lnTo>
                      <a:lnTo>
                        <a:pt x="137" y="36"/>
                      </a:lnTo>
                      <a:lnTo>
                        <a:pt x="137" y="15"/>
                      </a:lnTo>
                      <a:lnTo>
                        <a:pt x="137" y="15"/>
                      </a:lnTo>
                      <a:lnTo>
                        <a:pt x="148" y="15"/>
                      </a:lnTo>
                      <a:lnTo>
                        <a:pt x="148" y="0"/>
                      </a:lnTo>
                      <a:close/>
                      <a:moveTo>
                        <a:pt x="115" y="108"/>
                      </a:moveTo>
                      <a:lnTo>
                        <a:pt x="129" y="108"/>
                      </a:lnTo>
                      <a:lnTo>
                        <a:pt x="129" y="98"/>
                      </a:lnTo>
                      <a:lnTo>
                        <a:pt x="115" y="98"/>
                      </a:lnTo>
                      <a:lnTo>
                        <a:pt x="115" y="108"/>
                      </a:lnTo>
                      <a:lnTo>
                        <a:pt x="115" y="108"/>
                      </a:lnTo>
                      <a:close/>
                      <a:moveTo>
                        <a:pt x="129" y="0"/>
                      </a:moveTo>
                      <a:lnTo>
                        <a:pt x="115" y="0"/>
                      </a:lnTo>
                      <a:lnTo>
                        <a:pt x="115" y="15"/>
                      </a:lnTo>
                      <a:lnTo>
                        <a:pt x="126" y="15"/>
                      </a:lnTo>
                      <a:lnTo>
                        <a:pt x="126" y="36"/>
                      </a:lnTo>
                      <a:lnTo>
                        <a:pt x="115" y="36"/>
                      </a:lnTo>
                      <a:lnTo>
                        <a:pt x="115" y="76"/>
                      </a:lnTo>
                      <a:lnTo>
                        <a:pt x="129" y="76"/>
                      </a:lnTo>
                      <a:lnTo>
                        <a:pt x="129" y="65"/>
                      </a:lnTo>
                      <a:lnTo>
                        <a:pt x="122" y="65"/>
                      </a:lnTo>
                      <a:lnTo>
                        <a:pt x="122" y="65"/>
                      </a:lnTo>
                      <a:lnTo>
                        <a:pt x="122" y="47"/>
                      </a:lnTo>
                      <a:lnTo>
                        <a:pt x="129" y="47"/>
                      </a:lnTo>
                      <a:lnTo>
                        <a:pt x="129" y="0"/>
                      </a:lnTo>
                      <a:close/>
                      <a:moveTo>
                        <a:pt x="101" y="108"/>
                      </a:moveTo>
                      <a:lnTo>
                        <a:pt x="115" y="108"/>
                      </a:lnTo>
                      <a:lnTo>
                        <a:pt x="115" y="98"/>
                      </a:lnTo>
                      <a:lnTo>
                        <a:pt x="101" y="98"/>
                      </a:lnTo>
                      <a:lnTo>
                        <a:pt x="101" y="108"/>
                      </a:lnTo>
                      <a:lnTo>
                        <a:pt x="101" y="108"/>
                      </a:lnTo>
                      <a:close/>
                      <a:moveTo>
                        <a:pt x="115" y="0"/>
                      </a:moveTo>
                      <a:lnTo>
                        <a:pt x="101" y="0"/>
                      </a:lnTo>
                      <a:lnTo>
                        <a:pt x="101" y="47"/>
                      </a:lnTo>
                      <a:lnTo>
                        <a:pt x="111" y="47"/>
                      </a:lnTo>
                      <a:lnTo>
                        <a:pt x="111" y="65"/>
                      </a:lnTo>
                      <a:lnTo>
                        <a:pt x="101" y="65"/>
                      </a:lnTo>
                      <a:lnTo>
                        <a:pt x="101" y="76"/>
                      </a:lnTo>
                      <a:lnTo>
                        <a:pt x="115" y="76"/>
                      </a:lnTo>
                      <a:lnTo>
                        <a:pt x="115" y="36"/>
                      </a:lnTo>
                      <a:lnTo>
                        <a:pt x="104" y="36"/>
                      </a:lnTo>
                      <a:lnTo>
                        <a:pt x="104" y="15"/>
                      </a:lnTo>
                      <a:lnTo>
                        <a:pt x="104" y="15"/>
                      </a:lnTo>
                      <a:lnTo>
                        <a:pt x="115" y="15"/>
                      </a:lnTo>
                      <a:lnTo>
                        <a:pt x="115" y="0"/>
                      </a:lnTo>
                      <a:close/>
                      <a:moveTo>
                        <a:pt x="86" y="108"/>
                      </a:moveTo>
                      <a:lnTo>
                        <a:pt x="101" y="108"/>
                      </a:lnTo>
                      <a:lnTo>
                        <a:pt x="101" y="98"/>
                      </a:lnTo>
                      <a:lnTo>
                        <a:pt x="86" y="98"/>
                      </a:lnTo>
                      <a:lnTo>
                        <a:pt x="86" y="108"/>
                      </a:lnTo>
                      <a:lnTo>
                        <a:pt x="86" y="108"/>
                      </a:lnTo>
                      <a:close/>
                      <a:moveTo>
                        <a:pt x="101" y="0"/>
                      </a:moveTo>
                      <a:lnTo>
                        <a:pt x="86" y="0"/>
                      </a:lnTo>
                      <a:lnTo>
                        <a:pt x="86" y="15"/>
                      </a:lnTo>
                      <a:lnTo>
                        <a:pt x="93" y="15"/>
                      </a:lnTo>
                      <a:lnTo>
                        <a:pt x="93" y="36"/>
                      </a:lnTo>
                      <a:lnTo>
                        <a:pt x="86" y="36"/>
                      </a:lnTo>
                      <a:lnTo>
                        <a:pt x="86" y="76"/>
                      </a:lnTo>
                      <a:lnTo>
                        <a:pt x="101" y="76"/>
                      </a:lnTo>
                      <a:lnTo>
                        <a:pt x="101" y="65"/>
                      </a:lnTo>
                      <a:lnTo>
                        <a:pt x="90" y="65"/>
                      </a:lnTo>
                      <a:lnTo>
                        <a:pt x="90" y="65"/>
                      </a:lnTo>
                      <a:lnTo>
                        <a:pt x="90" y="47"/>
                      </a:lnTo>
                      <a:lnTo>
                        <a:pt x="101" y="47"/>
                      </a:lnTo>
                      <a:lnTo>
                        <a:pt x="101" y="0"/>
                      </a:lnTo>
                      <a:close/>
                      <a:moveTo>
                        <a:pt x="68" y="108"/>
                      </a:moveTo>
                      <a:lnTo>
                        <a:pt x="86" y="108"/>
                      </a:lnTo>
                      <a:lnTo>
                        <a:pt x="86" y="98"/>
                      </a:lnTo>
                      <a:lnTo>
                        <a:pt x="68" y="98"/>
                      </a:lnTo>
                      <a:lnTo>
                        <a:pt x="68" y="108"/>
                      </a:lnTo>
                      <a:lnTo>
                        <a:pt x="68" y="108"/>
                      </a:lnTo>
                      <a:close/>
                      <a:moveTo>
                        <a:pt x="86" y="0"/>
                      </a:moveTo>
                      <a:lnTo>
                        <a:pt x="68" y="0"/>
                      </a:lnTo>
                      <a:lnTo>
                        <a:pt x="68" y="47"/>
                      </a:lnTo>
                      <a:lnTo>
                        <a:pt x="79" y="47"/>
                      </a:lnTo>
                      <a:lnTo>
                        <a:pt x="79" y="65"/>
                      </a:lnTo>
                      <a:lnTo>
                        <a:pt x="68" y="65"/>
                      </a:lnTo>
                      <a:lnTo>
                        <a:pt x="68" y="76"/>
                      </a:lnTo>
                      <a:lnTo>
                        <a:pt x="86" y="76"/>
                      </a:lnTo>
                      <a:lnTo>
                        <a:pt x="86" y="36"/>
                      </a:lnTo>
                      <a:lnTo>
                        <a:pt x="75" y="36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86" y="15"/>
                      </a:lnTo>
                      <a:lnTo>
                        <a:pt x="86" y="0"/>
                      </a:lnTo>
                      <a:close/>
                      <a:moveTo>
                        <a:pt x="54" y="108"/>
                      </a:moveTo>
                      <a:lnTo>
                        <a:pt x="68" y="108"/>
                      </a:lnTo>
                      <a:lnTo>
                        <a:pt x="68" y="98"/>
                      </a:lnTo>
                      <a:lnTo>
                        <a:pt x="54" y="98"/>
                      </a:lnTo>
                      <a:lnTo>
                        <a:pt x="54" y="108"/>
                      </a:lnTo>
                      <a:lnTo>
                        <a:pt x="54" y="108"/>
                      </a:lnTo>
                      <a:close/>
                      <a:moveTo>
                        <a:pt x="68" y="0"/>
                      </a:moveTo>
                      <a:lnTo>
                        <a:pt x="54" y="0"/>
                      </a:lnTo>
                      <a:lnTo>
                        <a:pt x="54" y="15"/>
                      </a:lnTo>
                      <a:lnTo>
                        <a:pt x="65" y="15"/>
                      </a:lnTo>
                      <a:lnTo>
                        <a:pt x="65" y="36"/>
                      </a:lnTo>
                      <a:lnTo>
                        <a:pt x="54" y="36"/>
                      </a:lnTo>
                      <a:lnTo>
                        <a:pt x="54" y="76"/>
                      </a:lnTo>
                      <a:lnTo>
                        <a:pt x="68" y="76"/>
                      </a:lnTo>
                      <a:lnTo>
                        <a:pt x="68" y="65"/>
                      </a:lnTo>
                      <a:lnTo>
                        <a:pt x="61" y="65"/>
                      </a:lnTo>
                      <a:lnTo>
                        <a:pt x="61" y="65"/>
                      </a:lnTo>
                      <a:lnTo>
                        <a:pt x="61" y="47"/>
                      </a:lnTo>
                      <a:lnTo>
                        <a:pt x="68" y="47"/>
                      </a:lnTo>
                      <a:lnTo>
                        <a:pt x="68" y="0"/>
                      </a:lnTo>
                      <a:close/>
                      <a:moveTo>
                        <a:pt x="39" y="108"/>
                      </a:moveTo>
                      <a:lnTo>
                        <a:pt x="54" y="108"/>
                      </a:lnTo>
                      <a:lnTo>
                        <a:pt x="54" y="98"/>
                      </a:lnTo>
                      <a:lnTo>
                        <a:pt x="39" y="98"/>
                      </a:lnTo>
                      <a:lnTo>
                        <a:pt x="39" y="108"/>
                      </a:lnTo>
                      <a:lnTo>
                        <a:pt x="39" y="108"/>
                      </a:lnTo>
                      <a:close/>
                      <a:moveTo>
                        <a:pt x="54" y="0"/>
                      </a:moveTo>
                      <a:lnTo>
                        <a:pt x="39" y="0"/>
                      </a:lnTo>
                      <a:lnTo>
                        <a:pt x="39" y="47"/>
                      </a:lnTo>
                      <a:lnTo>
                        <a:pt x="50" y="47"/>
                      </a:lnTo>
                      <a:lnTo>
                        <a:pt x="50" y="65"/>
                      </a:lnTo>
                      <a:lnTo>
                        <a:pt x="39" y="65"/>
                      </a:lnTo>
                      <a:lnTo>
                        <a:pt x="39" y="76"/>
                      </a:lnTo>
                      <a:lnTo>
                        <a:pt x="54" y="76"/>
                      </a:lnTo>
                      <a:lnTo>
                        <a:pt x="54" y="36"/>
                      </a:lnTo>
                      <a:lnTo>
                        <a:pt x="43" y="36"/>
                      </a:lnTo>
                      <a:lnTo>
                        <a:pt x="43" y="15"/>
                      </a:lnTo>
                      <a:lnTo>
                        <a:pt x="43" y="15"/>
                      </a:lnTo>
                      <a:lnTo>
                        <a:pt x="54" y="15"/>
                      </a:lnTo>
                      <a:lnTo>
                        <a:pt x="54" y="0"/>
                      </a:lnTo>
                      <a:close/>
                      <a:moveTo>
                        <a:pt x="25" y="108"/>
                      </a:moveTo>
                      <a:lnTo>
                        <a:pt x="39" y="108"/>
                      </a:lnTo>
                      <a:lnTo>
                        <a:pt x="39" y="98"/>
                      </a:lnTo>
                      <a:lnTo>
                        <a:pt x="39" y="98"/>
                      </a:lnTo>
                      <a:lnTo>
                        <a:pt x="39" y="76"/>
                      </a:lnTo>
                      <a:lnTo>
                        <a:pt x="39" y="76"/>
                      </a:lnTo>
                      <a:lnTo>
                        <a:pt x="39" y="65"/>
                      </a:lnTo>
                      <a:lnTo>
                        <a:pt x="29" y="65"/>
                      </a:lnTo>
                      <a:lnTo>
                        <a:pt x="29" y="65"/>
                      </a:lnTo>
                      <a:lnTo>
                        <a:pt x="29" y="47"/>
                      </a:lnTo>
                      <a:lnTo>
                        <a:pt x="39" y="47"/>
                      </a:lnTo>
                      <a:lnTo>
                        <a:pt x="39" y="0"/>
                      </a:lnTo>
                      <a:lnTo>
                        <a:pt x="25" y="0"/>
                      </a:lnTo>
                      <a:lnTo>
                        <a:pt x="25" y="15"/>
                      </a:lnTo>
                      <a:lnTo>
                        <a:pt x="36" y="15"/>
                      </a:lnTo>
                      <a:lnTo>
                        <a:pt x="36" y="36"/>
                      </a:lnTo>
                      <a:lnTo>
                        <a:pt x="25" y="36"/>
                      </a:lnTo>
                      <a:lnTo>
                        <a:pt x="25" y="108"/>
                      </a:lnTo>
                      <a:close/>
                      <a:moveTo>
                        <a:pt x="0" y="108"/>
                      </a:moveTo>
                      <a:lnTo>
                        <a:pt x="25" y="108"/>
                      </a:lnTo>
                      <a:lnTo>
                        <a:pt x="25" y="36"/>
                      </a:lnTo>
                      <a:lnTo>
                        <a:pt x="14" y="36"/>
                      </a:lnTo>
                      <a:lnTo>
                        <a:pt x="14" y="15"/>
                      </a:lnTo>
                      <a:lnTo>
                        <a:pt x="14" y="15"/>
                      </a:lnTo>
                      <a:lnTo>
                        <a:pt x="25" y="15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0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9" name="Freeform: Shape 216"/>
                <p:cNvSpPr>
                  <a:spLocks/>
                </p:cNvSpPr>
                <p:nvPr/>
              </p:nvSpPr>
              <p:spPr bwMode="auto">
                <a:xfrm>
                  <a:off x="4954011" y="4284565"/>
                  <a:ext cx="162980" cy="39213"/>
                </a:xfrm>
                <a:custGeom>
                  <a:avLst/>
                  <a:gdLst>
                    <a:gd name="T0" fmla="*/ 0 w 37"/>
                    <a:gd name="T1" fmla="*/ 5 h 9"/>
                    <a:gd name="T2" fmla="*/ 3 w 37"/>
                    <a:gd name="T3" fmla="*/ 9 h 9"/>
                    <a:gd name="T4" fmla="*/ 19 w 37"/>
                    <a:gd name="T5" fmla="*/ 5 h 9"/>
                    <a:gd name="T6" fmla="*/ 35 w 37"/>
                    <a:gd name="T7" fmla="*/ 9 h 9"/>
                    <a:gd name="T8" fmla="*/ 37 w 37"/>
                    <a:gd name="T9" fmla="*/ 5 h 9"/>
                    <a:gd name="T10" fmla="*/ 19 w 37"/>
                    <a:gd name="T11" fmla="*/ 0 h 9"/>
                    <a:gd name="T12" fmla="*/ 0 w 37"/>
                    <a:gd name="T13" fmla="*/ 5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7" h="9">
                      <a:moveTo>
                        <a:pt x="0" y="5"/>
                      </a:moveTo>
                      <a:cubicBezTo>
                        <a:pt x="3" y="9"/>
                        <a:pt x="3" y="9"/>
                        <a:pt x="3" y="9"/>
                      </a:cubicBezTo>
                      <a:cubicBezTo>
                        <a:pt x="7" y="7"/>
                        <a:pt x="13" y="5"/>
                        <a:pt x="19" y="5"/>
                      </a:cubicBezTo>
                      <a:cubicBezTo>
                        <a:pt x="25" y="5"/>
                        <a:pt x="30" y="7"/>
                        <a:pt x="35" y="9"/>
                      </a:cubicBezTo>
                      <a:cubicBezTo>
                        <a:pt x="37" y="5"/>
                        <a:pt x="37" y="5"/>
                        <a:pt x="37" y="5"/>
                      </a:cubicBezTo>
                      <a:cubicBezTo>
                        <a:pt x="32" y="2"/>
                        <a:pt x="25" y="0"/>
                        <a:pt x="19" y="0"/>
                      </a:cubicBezTo>
                      <a:cubicBezTo>
                        <a:pt x="12" y="0"/>
                        <a:pt x="5" y="2"/>
                        <a:pt x="0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0" name="Freeform: Shape 217"/>
                <p:cNvSpPr>
                  <a:spLocks/>
                </p:cNvSpPr>
                <p:nvPr/>
              </p:nvSpPr>
              <p:spPr bwMode="auto">
                <a:xfrm>
                  <a:off x="4927052" y="4240450"/>
                  <a:ext cx="221800" cy="47791"/>
                </a:xfrm>
                <a:custGeom>
                  <a:avLst/>
                  <a:gdLst>
                    <a:gd name="T0" fmla="*/ 50 w 50"/>
                    <a:gd name="T1" fmla="*/ 6 h 11"/>
                    <a:gd name="T2" fmla="*/ 25 w 50"/>
                    <a:gd name="T3" fmla="*/ 0 h 11"/>
                    <a:gd name="T4" fmla="*/ 0 w 50"/>
                    <a:gd name="T5" fmla="*/ 6 h 11"/>
                    <a:gd name="T6" fmla="*/ 2 w 50"/>
                    <a:gd name="T7" fmla="*/ 11 h 11"/>
                    <a:gd name="T8" fmla="*/ 25 w 50"/>
                    <a:gd name="T9" fmla="*/ 5 h 11"/>
                    <a:gd name="T10" fmla="*/ 47 w 50"/>
                    <a:gd name="T11" fmla="*/ 11 h 11"/>
                    <a:gd name="T12" fmla="*/ 50 w 50"/>
                    <a:gd name="T13" fmla="*/ 6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0" h="11">
                      <a:moveTo>
                        <a:pt x="50" y="6"/>
                      </a:moveTo>
                      <a:cubicBezTo>
                        <a:pt x="43" y="2"/>
                        <a:pt x="34" y="0"/>
                        <a:pt x="25" y="0"/>
                      </a:cubicBezTo>
                      <a:cubicBezTo>
                        <a:pt x="16" y="0"/>
                        <a:pt x="7" y="2"/>
                        <a:pt x="0" y="6"/>
                      </a:cubicBezTo>
                      <a:cubicBezTo>
                        <a:pt x="2" y="11"/>
                        <a:pt x="2" y="11"/>
                        <a:pt x="2" y="11"/>
                      </a:cubicBezTo>
                      <a:cubicBezTo>
                        <a:pt x="9" y="7"/>
                        <a:pt x="17" y="5"/>
                        <a:pt x="25" y="5"/>
                      </a:cubicBezTo>
                      <a:cubicBezTo>
                        <a:pt x="33" y="5"/>
                        <a:pt x="41" y="7"/>
                        <a:pt x="47" y="11"/>
                      </a:cubicBezTo>
                      <a:lnTo>
                        <a:pt x="50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2" name="Group 58"/>
            <p:cNvGrpSpPr/>
            <p:nvPr/>
          </p:nvGrpSpPr>
          <p:grpSpPr>
            <a:xfrm>
              <a:off x="6737340" y="1510523"/>
              <a:ext cx="4303649" cy="4339605"/>
              <a:chOff x="2949236" y="972275"/>
              <a:chExt cx="3227736" cy="3254695"/>
            </a:xfrm>
            <a:solidFill>
              <a:schemeClr val="bg1">
                <a:lumMod val="85000"/>
              </a:schemeClr>
            </a:solidFill>
          </p:grpSpPr>
          <p:sp>
            <p:nvSpPr>
              <p:cNvPr id="38" name="Freeform: Shape 65"/>
              <p:cNvSpPr>
                <a:spLocks/>
              </p:cNvSpPr>
              <p:nvPr/>
            </p:nvSpPr>
            <p:spPr bwMode="auto">
              <a:xfrm>
                <a:off x="3863394" y="3855671"/>
                <a:ext cx="305128" cy="137246"/>
              </a:xfrm>
              <a:custGeom>
                <a:avLst/>
                <a:gdLst>
                  <a:gd name="T0" fmla="*/ 54 w 69"/>
                  <a:gd name="T1" fmla="*/ 31 h 31"/>
                  <a:gd name="T2" fmla="*/ 69 w 69"/>
                  <a:gd name="T3" fmla="*/ 31 h 31"/>
                  <a:gd name="T4" fmla="*/ 69 w 69"/>
                  <a:gd name="T5" fmla="*/ 12 h 31"/>
                  <a:gd name="T6" fmla="*/ 61 w 69"/>
                  <a:gd name="T7" fmla="*/ 12 h 31"/>
                  <a:gd name="T8" fmla="*/ 61 w 69"/>
                  <a:gd name="T9" fmla="*/ 6 h 31"/>
                  <a:gd name="T10" fmla="*/ 54 w 69"/>
                  <a:gd name="T11" fmla="*/ 3 h 31"/>
                  <a:gd name="T12" fmla="*/ 54 w 69"/>
                  <a:gd name="T13" fmla="*/ 18 h 31"/>
                  <a:gd name="T14" fmla="*/ 60 w 69"/>
                  <a:gd name="T15" fmla="*/ 18 h 31"/>
                  <a:gd name="T16" fmla="*/ 60 w 69"/>
                  <a:gd name="T17" fmla="*/ 26 h 31"/>
                  <a:gd name="T18" fmla="*/ 60 w 69"/>
                  <a:gd name="T19" fmla="*/ 26 h 31"/>
                  <a:gd name="T20" fmla="*/ 54 w 69"/>
                  <a:gd name="T21" fmla="*/ 26 h 31"/>
                  <a:gd name="T22" fmla="*/ 54 w 69"/>
                  <a:gd name="T23" fmla="*/ 31 h 31"/>
                  <a:gd name="T24" fmla="*/ 45 w 69"/>
                  <a:gd name="T25" fmla="*/ 0 h 31"/>
                  <a:gd name="T26" fmla="*/ 45 w 69"/>
                  <a:gd name="T27" fmla="*/ 12 h 31"/>
                  <a:gd name="T28" fmla="*/ 34 w 69"/>
                  <a:gd name="T29" fmla="*/ 12 h 31"/>
                  <a:gd name="T30" fmla="*/ 34 w 69"/>
                  <a:gd name="T31" fmla="*/ 18 h 31"/>
                  <a:gd name="T32" fmla="*/ 40 w 69"/>
                  <a:gd name="T33" fmla="*/ 18 h 31"/>
                  <a:gd name="T34" fmla="*/ 40 w 69"/>
                  <a:gd name="T35" fmla="*/ 26 h 31"/>
                  <a:gd name="T36" fmla="*/ 40 w 69"/>
                  <a:gd name="T37" fmla="*/ 26 h 31"/>
                  <a:gd name="T38" fmla="*/ 34 w 69"/>
                  <a:gd name="T39" fmla="*/ 26 h 31"/>
                  <a:gd name="T40" fmla="*/ 34 w 69"/>
                  <a:gd name="T41" fmla="*/ 31 h 31"/>
                  <a:gd name="T42" fmla="*/ 54 w 69"/>
                  <a:gd name="T43" fmla="*/ 31 h 31"/>
                  <a:gd name="T44" fmla="*/ 54 w 69"/>
                  <a:gd name="T45" fmla="*/ 26 h 31"/>
                  <a:gd name="T46" fmla="*/ 48 w 69"/>
                  <a:gd name="T47" fmla="*/ 26 h 31"/>
                  <a:gd name="T48" fmla="*/ 48 w 69"/>
                  <a:gd name="T49" fmla="*/ 18 h 31"/>
                  <a:gd name="T50" fmla="*/ 54 w 69"/>
                  <a:gd name="T51" fmla="*/ 18 h 31"/>
                  <a:gd name="T52" fmla="*/ 54 w 69"/>
                  <a:gd name="T53" fmla="*/ 3 h 31"/>
                  <a:gd name="T54" fmla="*/ 45 w 69"/>
                  <a:gd name="T55" fmla="*/ 0 h 31"/>
                  <a:gd name="T56" fmla="*/ 34 w 69"/>
                  <a:gd name="T57" fmla="*/ 12 h 31"/>
                  <a:gd name="T58" fmla="*/ 15 w 69"/>
                  <a:gd name="T59" fmla="*/ 12 h 31"/>
                  <a:gd name="T60" fmla="*/ 15 w 69"/>
                  <a:gd name="T61" fmla="*/ 18 h 31"/>
                  <a:gd name="T62" fmla="*/ 21 w 69"/>
                  <a:gd name="T63" fmla="*/ 18 h 31"/>
                  <a:gd name="T64" fmla="*/ 21 w 69"/>
                  <a:gd name="T65" fmla="*/ 26 h 31"/>
                  <a:gd name="T66" fmla="*/ 21 w 69"/>
                  <a:gd name="T67" fmla="*/ 26 h 31"/>
                  <a:gd name="T68" fmla="*/ 15 w 69"/>
                  <a:gd name="T69" fmla="*/ 26 h 31"/>
                  <a:gd name="T70" fmla="*/ 15 w 69"/>
                  <a:gd name="T71" fmla="*/ 31 h 31"/>
                  <a:gd name="T72" fmla="*/ 34 w 69"/>
                  <a:gd name="T73" fmla="*/ 31 h 31"/>
                  <a:gd name="T74" fmla="*/ 34 w 69"/>
                  <a:gd name="T75" fmla="*/ 26 h 31"/>
                  <a:gd name="T76" fmla="*/ 29 w 69"/>
                  <a:gd name="T77" fmla="*/ 26 h 31"/>
                  <a:gd name="T78" fmla="*/ 29 w 69"/>
                  <a:gd name="T79" fmla="*/ 18 h 31"/>
                  <a:gd name="T80" fmla="*/ 34 w 69"/>
                  <a:gd name="T81" fmla="*/ 18 h 31"/>
                  <a:gd name="T82" fmla="*/ 34 w 69"/>
                  <a:gd name="T83" fmla="*/ 12 h 31"/>
                  <a:gd name="T84" fmla="*/ 15 w 69"/>
                  <a:gd name="T85" fmla="*/ 12 h 31"/>
                  <a:gd name="T86" fmla="*/ 0 w 69"/>
                  <a:gd name="T87" fmla="*/ 12 h 31"/>
                  <a:gd name="T88" fmla="*/ 0 w 69"/>
                  <a:gd name="T89" fmla="*/ 31 h 31"/>
                  <a:gd name="T90" fmla="*/ 15 w 69"/>
                  <a:gd name="T91" fmla="*/ 31 h 31"/>
                  <a:gd name="T92" fmla="*/ 15 w 69"/>
                  <a:gd name="T93" fmla="*/ 26 h 31"/>
                  <a:gd name="T94" fmla="*/ 9 w 69"/>
                  <a:gd name="T95" fmla="*/ 26 h 31"/>
                  <a:gd name="T96" fmla="*/ 9 w 69"/>
                  <a:gd name="T97" fmla="*/ 18 h 31"/>
                  <a:gd name="T98" fmla="*/ 15 w 69"/>
                  <a:gd name="T99" fmla="*/ 18 h 31"/>
                  <a:gd name="T100" fmla="*/ 15 w 69"/>
                  <a:gd name="T101" fmla="*/ 12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9" h="31">
                    <a:moveTo>
                      <a:pt x="54" y="31"/>
                    </a:moveTo>
                    <a:cubicBezTo>
                      <a:pt x="69" y="31"/>
                      <a:pt x="69" y="31"/>
                      <a:pt x="69" y="31"/>
                    </a:cubicBezTo>
                    <a:cubicBezTo>
                      <a:pt x="69" y="12"/>
                      <a:pt x="69" y="12"/>
                      <a:pt x="69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1" y="6"/>
                      <a:pt x="61" y="6"/>
                      <a:pt x="61" y="6"/>
                    </a:cubicBezTo>
                    <a:cubicBezTo>
                      <a:pt x="59" y="5"/>
                      <a:pt x="57" y="4"/>
                      <a:pt x="54" y="3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60" y="18"/>
                      <a:pt x="60" y="18"/>
                      <a:pt x="60" y="18"/>
                    </a:cubicBezTo>
                    <a:cubicBezTo>
                      <a:pt x="60" y="26"/>
                      <a:pt x="60" y="26"/>
                      <a:pt x="60" y="26"/>
                    </a:cubicBezTo>
                    <a:cubicBezTo>
                      <a:pt x="60" y="26"/>
                      <a:pt x="60" y="26"/>
                      <a:pt x="60" y="26"/>
                    </a:cubicBezTo>
                    <a:cubicBezTo>
                      <a:pt x="54" y="26"/>
                      <a:pt x="54" y="26"/>
                      <a:pt x="54" y="26"/>
                    </a:cubicBezTo>
                    <a:lnTo>
                      <a:pt x="54" y="31"/>
                    </a:lnTo>
                    <a:close/>
                    <a:moveTo>
                      <a:pt x="45" y="0"/>
                    </a:moveTo>
                    <a:cubicBezTo>
                      <a:pt x="45" y="12"/>
                      <a:pt x="45" y="12"/>
                      <a:pt x="45" y="12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0" y="26"/>
                      <a:pt x="40" y="26"/>
                      <a:pt x="40" y="26"/>
                    </a:cubicBezTo>
                    <a:cubicBezTo>
                      <a:pt x="40" y="26"/>
                      <a:pt x="40" y="26"/>
                      <a:pt x="40" y="26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54" y="31"/>
                      <a:pt x="54" y="31"/>
                      <a:pt x="54" y="31"/>
                    </a:cubicBezTo>
                    <a:cubicBezTo>
                      <a:pt x="54" y="26"/>
                      <a:pt x="54" y="26"/>
                      <a:pt x="54" y="26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8" y="18"/>
                      <a:pt x="48" y="18"/>
                      <a:pt x="48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3"/>
                      <a:pt x="54" y="3"/>
                      <a:pt x="54" y="3"/>
                    </a:cubicBezTo>
                    <a:cubicBezTo>
                      <a:pt x="51" y="2"/>
                      <a:pt x="48" y="1"/>
                      <a:pt x="45" y="0"/>
                    </a:cubicBezTo>
                    <a:close/>
                    <a:moveTo>
                      <a:pt x="34" y="12"/>
                    </a:moveTo>
                    <a:cubicBezTo>
                      <a:pt x="15" y="12"/>
                      <a:pt x="15" y="12"/>
                      <a:pt x="15" y="12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21" y="18"/>
                      <a:pt x="21" y="18"/>
                      <a:pt x="21" y="18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29" y="26"/>
                      <a:pt x="29" y="26"/>
                      <a:pt x="29" y="26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34" y="18"/>
                      <a:pt x="34" y="18"/>
                      <a:pt x="34" y="18"/>
                    </a:cubicBezTo>
                    <a:lnTo>
                      <a:pt x="34" y="12"/>
                    </a:lnTo>
                    <a:close/>
                    <a:moveTo>
                      <a:pt x="15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15" y="18"/>
                      <a:pt x="15" y="18"/>
                      <a:pt x="15" y="18"/>
                    </a:cubicBezTo>
                    <a:lnTo>
                      <a:pt x="15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Freeform: Shape 66"/>
              <p:cNvSpPr>
                <a:spLocks/>
              </p:cNvSpPr>
              <p:nvPr/>
            </p:nvSpPr>
            <p:spPr bwMode="auto">
              <a:xfrm>
                <a:off x="3788643" y="4001495"/>
                <a:ext cx="414189" cy="132345"/>
              </a:xfrm>
              <a:custGeom>
                <a:avLst/>
                <a:gdLst>
                  <a:gd name="T0" fmla="*/ 328 w 338"/>
                  <a:gd name="T1" fmla="*/ 108 h 108"/>
                  <a:gd name="T2" fmla="*/ 338 w 338"/>
                  <a:gd name="T3" fmla="*/ 0 h 108"/>
                  <a:gd name="T4" fmla="*/ 0 w 338"/>
                  <a:gd name="T5" fmla="*/ 0 h 108"/>
                  <a:gd name="T6" fmla="*/ 39 w 338"/>
                  <a:gd name="T7" fmla="*/ 108 h 108"/>
                  <a:gd name="T8" fmla="*/ 328 w 338"/>
                  <a:gd name="T9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08">
                    <a:moveTo>
                      <a:pt x="328" y="108"/>
                    </a:moveTo>
                    <a:lnTo>
                      <a:pt x="338" y="0"/>
                    </a:lnTo>
                    <a:lnTo>
                      <a:pt x="0" y="0"/>
                    </a:lnTo>
                    <a:lnTo>
                      <a:pt x="39" y="108"/>
                    </a:lnTo>
                    <a:lnTo>
                      <a:pt x="328" y="10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Freeform: Shape 67"/>
              <p:cNvSpPr>
                <a:spLocks/>
              </p:cNvSpPr>
              <p:nvPr/>
            </p:nvSpPr>
            <p:spPr bwMode="auto">
              <a:xfrm>
                <a:off x="3112216" y="3051800"/>
                <a:ext cx="194841" cy="278169"/>
              </a:xfrm>
              <a:custGeom>
                <a:avLst/>
                <a:gdLst>
                  <a:gd name="T0" fmla="*/ 41 w 44"/>
                  <a:gd name="T1" fmla="*/ 0 h 63"/>
                  <a:gd name="T2" fmla="*/ 0 w 44"/>
                  <a:gd name="T3" fmla="*/ 43 h 63"/>
                  <a:gd name="T4" fmla="*/ 5 w 44"/>
                  <a:gd name="T5" fmla="*/ 63 h 63"/>
                  <a:gd name="T6" fmla="*/ 5 w 44"/>
                  <a:gd name="T7" fmla="*/ 52 h 63"/>
                  <a:gd name="T8" fmla="*/ 7 w 44"/>
                  <a:gd name="T9" fmla="*/ 46 h 63"/>
                  <a:gd name="T10" fmla="*/ 7 w 44"/>
                  <a:gd name="T11" fmla="*/ 43 h 63"/>
                  <a:gd name="T12" fmla="*/ 43 w 44"/>
                  <a:gd name="T13" fmla="*/ 7 h 63"/>
                  <a:gd name="T14" fmla="*/ 44 w 44"/>
                  <a:gd name="T15" fmla="*/ 7 h 63"/>
                  <a:gd name="T16" fmla="*/ 41 w 44"/>
                  <a:gd name="T1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63">
                    <a:moveTo>
                      <a:pt x="41" y="0"/>
                    </a:moveTo>
                    <a:cubicBezTo>
                      <a:pt x="19" y="1"/>
                      <a:pt x="0" y="20"/>
                      <a:pt x="0" y="43"/>
                    </a:cubicBezTo>
                    <a:cubicBezTo>
                      <a:pt x="0" y="50"/>
                      <a:pt x="2" y="57"/>
                      <a:pt x="5" y="63"/>
                    </a:cubicBezTo>
                    <a:cubicBezTo>
                      <a:pt x="5" y="52"/>
                      <a:pt x="5" y="52"/>
                      <a:pt x="5" y="52"/>
                    </a:cubicBezTo>
                    <a:cubicBezTo>
                      <a:pt x="5" y="50"/>
                      <a:pt x="6" y="48"/>
                      <a:pt x="7" y="46"/>
                    </a:cubicBezTo>
                    <a:cubicBezTo>
                      <a:pt x="7" y="45"/>
                      <a:pt x="7" y="44"/>
                      <a:pt x="7" y="43"/>
                    </a:cubicBezTo>
                    <a:cubicBezTo>
                      <a:pt x="7" y="23"/>
                      <a:pt x="23" y="7"/>
                      <a:pt x="43" y="7"/>
                    </a:cubicBezTo>
                    <a:cubicBezTo>
                      <a:pt x="43" y="7"/>
                      <a:pt x="44" y="7"/>
                      <a:pt x="44" y="7"/>
                    </a:cubicBezTo>
                    <a:cubicBezTo>
                      <a:pt x="43" y="4"/>
                      <a:pt x="42" y="2"/>
                      <a:pt x="4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Freeform: Shape 68"/>
              <p:cNvSpPr>
                <a:spLocks/>
              </p:cNvSpPr>
              <p:nvPr/>
            </p:nvSpPr>
            <p:spPr bwMode="auto">
              <a:xfrm>
                <a:off x="3147753" y="3241739"/>
                <a:ext cx="84553" cy="150726"/>
              </a:xfrm>
              <a:custGeom>
                <a:avLst/>
                <a:gdLst>
                  <a:gd name="T0" fmla="*/ 0 w 19"/>
                  <a:gd name="T1" fmla="*/ 7 h 34"/>
                  <a:gd name="T2" fmla="*/ 0 w 19"/>
                  <a:gd name="T3" fmla="*/ 9 h 34"/>
                  <a:gd name="T4" fmla="*/ 0 w 19"/>
                  <a:gd name="T5" fmla="*/ 20 h 34"/>
                  <a:gd name="T6" fmla="*/ 0 w 19"/>
                  <a:gd name="T7" fmla="*/ 25 h 34"/>
                  <a:gd name="T8" fmla="*/ 13 w 19"/>
                  <a:gd name="T9" fmla="*/ 34 h 34"/>
                  <a:gd name="T10" fmla="*/ 19 w 19"/>
                  <a:gd name="T11" fmla="*/ 34 h 34"/>
                  <a:gd name="T12" fmla="*/ 19 w 19"/>
                  <a:gd name="T13" fmla="*/ 0 h 34"/>
                  <a:gd name="T14" fmla="*/ 13 w 19"/>
                  <a:gd name="T15" fmla="*/ 0 h 34"/>
                  <a:gd name="T16" fmla="*/ 0 w 19"/>
                  <a:gd name="T17" fmla="*/ 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34">
                    <a:moveTo>
                      <a:pt x="0" y="7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30"/>
                      <a:pt x="6" y="34"/>
                      <a:pt x="13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7" y="0"/>
                      <a:pt x="1" y="3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Freeform: Shape 69"/>
              <p:cNvSpPr>
                <a:spLocks/>
              </p:cNvSpPr>
              <p:nvPr/>
            </p:nvSpPr>
            <p:spPr bwMode="auto">
              <a:xfrm>
                <a:off x="3373229" y="3241739"/>
                <a:ext cx="79652" cy="150726"/>
              </a:xfrm>
              <a:custGeom>
                <a:avLst/>
                <a:gdLst>
                  <a:gd name="T0" fmla="*/ 1 w 18"/>
                  <a:gd name="T1" fmla="*/ 0 h 34"/>
                  <a:gd name="T2" fmla="*/ 0 w 18"/>
                  <a:gd name="T3" fmla="*/ 0 h 34"/>
                  <a:gd name="T4" fmla="*/ 0 w 18"/>
                  <a:gd name="T5" fmla="*/ 34 h 34"/>
                  <a:gd name="T6" fmla="*/ 6 w 18"/>
                  <a:gd name="T7" fmla="*/ 34 h 34"/>
                  <a:gd name="T8" fmla="*/ 18 w 18"/>
                  <a:gd name="T9" fmla="*/ 28 h 34"/>
                  <a:gd name="T10" fmla="*/ 1 w 18"/>
                  <a:gd name="T1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3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6" y="34"/>
                      <a:pt x="6" y="34"/>
                      <a:pt x="6" y="34"/>
                    </a:cubicBezTo>
                    <a:cubicBezTo>
                      <a:pt x="12" y="34"/>
                      <a:pt x="17" y="31"/>
                      <a:pt x="18" y="28"/>
                    </a:cubicBezTo>
                    <a:cubicBezTo>
                      <a:pt x="12" y="19"/>
                      <a:pt x="7" y="9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Rectangle 70"/>
              <p:cNvSpPr>
                <a:spLocks/>
              </p:cNvSpPr>
              <p:nvPr/>
            </p:nvSpPr>
            <p:spPr bwMode="auto">
              <a:xfrm>
                <a:off x="4927052" y="1069082"/>
                <a:ext cx="62496" cy="2205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Freeform: Shape 71"/>
              <p:cNvSpPr>
                <a:spLocks/>
              </p:cNvSpPr>
              <p:nvPr/>
            </p:nvSpPr>
            <p:spPr bwMode="auto">
              <a:xfrm>
                <a:off x="4697900" y="1104619"/>
                <a:ext cx="330861" cy="225476"/>
              </a:xfrm>
              <a:custGeom>
                <a:avLst/>
                <a:gdLst>
                  <a:gd name="T0" fmla="*/ 75 w 75"/>
                  <a:gd name="T1" fmla="*/ 51 h 51"/>
                  <a:gd name="T2" fmla="*/ 75 w 75"/>
                  <a:gd name="T3" fmla="*/ 0 h 51"/>
                  <a:gd name="T4" fmla="*/ 0 w 75"/>
                  <a:gd name="T5" fmla="*/ 0 h 51"/>
                  <a:gd name="T6" fmla="*/ 0 w 75"/>
                  <a:gd name="T7" fmla="*/ 34 h 51"/>
                  <a:gd name="T8" fmla="*/ 19 w 75"/>
                  <a:gd name="T9" fmla="*/ 37 h 51"/>
                  <a:gd name="T10" fmla="*/ 17 w 75"/>
                  <a:gd name="T11" fmla="*/ 27 h 51"/>
                  <a:gd name="T12" fmla="*/ 38 w 75"/>
                  <a:gd name="T13" fmla="*/ 6 h 51"/>
                  <a:gd name="T14" fmla="*/ 38 w 75"/>
                  <a:gd name="T15" fmla="*/ 6 h 51"/>
                  <a:gd name="T16" fmla="*/ 58 w 75"/>
                  <a:gd name="T17" fmla="*/ 27 h 51"/>
                  <a:gd name="T18" fmla="*/ 50 w 75"/>
                  <a:gd name="T19" fmla="*/ 43 h 51"/>
                  <a:gd name="T20" fmla="*/ 75 w 75"/>
                  <a:gd name="T2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" h="51">
                    <a:moveTo>
                      <a:pt x="75" y="51"/>
                    </a:moveTo>
                    <a:cubicBezTo>
                      <a:pt x="75" y="0"/>
                      <a:pt x="75" y="0"/>
                      <a:pt x="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7" y="35"/>
                      <a:pt x="13" y="36"/>
                      <a:pt x="19" y="37"/>
                    </a:cubicBezTo>
                    <a:cubicBezTo>
                      <a:pt x="18" y="34"/>
                      <a:pt x="17" y="30"/>
                      <a:pt x="17" y="27"/>
                    </a:cubicBezTo>
                    <a:cubicBezTo>
                      <a:pt x="17" y="15"/>
                      <a:pt x="26" y="6"/>
                      <a:pt x="38" y="6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49" y="6"/>
                      <a:pt x="58" y="15"/>
                      <a:pt x="58" y="27"/>
                    </a:cubicBezTo>
                    <a:cubicBezTo>
                      <a:pt x="58" y="33"/>
                      <a:pt x="55" y="39"/>
                      <a:pt x="50" y="43"/>
                    </a:cubicBezTo>
                    <a:cubicBezTo>
                      <a:pt x="59" y="46"/>
                      <a:pt x="67" y="48"/>
                      <a:pt x="75" y="5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Freeform: Shape 72"/>
              <p:cNvSpPr>
                <a:spLocks/>
              </p:cNvSpPr>
              <p:nvPr/>
            </p:nvSpPr>
            <p:spPr bwMode="auto">
              <a:xfrm>
                <a:off x="4799609" y="1157312"/>
                <a:ext cx="127443" cy="128668"/>
              </a:xfrm>
              <a:custGeom>
                <a:avLst/>
                <a:gdLst>
                  <a:gd name="T0" fmla="*/ 16 w 29"/>
                  <a:gd name="T1" fmla="*/ 29 h 29"/>
                  <a:gd name="T2" fmla="*/ 29 w 29"/>
                  <a:gd name="T3" fmla="*/ 15 h 29"/>
                  <a:gd name="T4" fmla="*/ 15 w 29"/>
                  <a:gd name="T5" fmla="*/ 0 h 29"/>
                  <a:gd name="T6" fmla="*/ 0 w 29"/>
                  <a:gd name="T7" fmla="*/ 15 h 29"/>
                  <a:gd name="T8" fmla="*/ 8 w 29"/>
                  <a:gd name="T9" fmla="*/ 27 h 29"/>
                  <a:gd name="T10" fmla="*/ 16 w 29"/>
                  <a:gd name="T11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9">
                    <a:moveTo>
                      <a:pt x="16" y="29"/>
                    </a:moveTo>
                    <a:cubicBezTo>
                      <a:pt x="23" y="28"/>
                      <a:pt x="29" y="22"/>
                      <a:pt x="29" y="15"/>
                    </a:cubicBezTo>
                    <a:cubicBezTo>
                      <a:pt x="29" y="7"/>
                      <a:pt x="22" y="0"/>
                      <a:pt x="15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20"/>
                      <a:pt x="3" y="24"/>
                      <a:pt x="8" y="27"/>
                    </a:cubicBezTo>
                    <a:cubicBezTo>
                      <a:pt x="10" y="27"/>
                      <a:pt x="13" y="28"/>
                      <a:pt x="16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6" name="Freeform: Shape 73"/>
              <p:cNvSpPr>
                <a:spLocks/>
              </p:cNvSpPr>
              <p:nvPr/>
            </p:nvSpPr>
            <p:spPr bwMode="auto">
              <a:xfrm>
                <a:off x="3020310" y="2380274"/>
                <a:ext cx="215673" cy="189939"/>
              </a:xfrm>
              <a:custGeom>
                <a:avLst/>
                <a:gdLst>
                  <a:gd name="T0" fmla="*/ 49 w 49"/>
                  <a:gd name="T1" fmla="*/ 1 h 43"/>
                  <a:gd name="T2" fmla="*/ 41 w 49"/>
                  <a:gd name="T3" fmla="*/ 0 h 43"/>
                  <a:gd name="T4" fmla="*/ 20 w 49"/>
                  <a:gd name="T5" fmla="*/ 21 h 43"/>
                  <a:gd name="T6" fmla="*/ 12 w 49"/>
                  <a:gd name="T7" fmla="*/ 18 h 43"/>
                  <a:gd name="T8" fmla="*/ 0 w 49"/>
                  <a:gd name="T9" fmla="*/ 30 h 43"/>
                  <a:gd name="T10" fmla="*/ 12 w 49"/>
                  <a:gd name="T11" fmla="*/ 43 h 43"/>
                  <a:gd name="T12" fmla="*/ 40 w 49"/>
                  <a:gd name="T13" fmla="*/ 43 h 43"/>
                  <a:gd name="T14" fmla="*/ 41 w 49"/>
                  <a:gd name="T15" fmla="*/ 43 h 43"/>
                  <a:gd name="T16" fmla="*/ 45 w 49"/>
                  <a:gd name="T17" fmla="*/ 43 h 43"/>
                  <a:gd name="T18" fmla="*/ 49 w 49"/>
                  <a:gd name="T19" fmla="*/ 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" h="43">
                    <a:moveTo>
                      <a:pt x="49" y="1"/>
                    </a:moveTo>
                    <a:cubicBezTo>
                      <a:pt x="47" y="0"/>
                      <a:pt x="44" y="0"/>
                      <a:pt x="41" y="0"/>
                    </a:cubicBezTo>
                    <a:cubicBezTo>
                      <a:pt x="29" y="0"/>
                      <a:pt x="20" y="9"/>
                      <a:pt x="20" y="21"/>
                    </a:cubicBezTo>
                    <a:cubicBezTo>
                      <a:pt x="18" y="19"/>
                      <a:pt x="15" y="18"/>
                      <a:pt x="12" y="18"/>
                    </a:cubicBezTo>
                    <a:cubicBezTo>
                      <a:pt x="5" y="18"/>
                      <a:pt x="0" y="23"/>
                      <a:pt x="0" y="30"/>
                    </a:cubicBezTo>
                    <a:cubicBezTo>
                      <a:pt x="0" y="37"/>
                      <a:pt x="5" y="43"/>
                      <a:pt x="12" y="43"/>
                    </a:cubicBezTo>
                    <a:cubicBezTo>
                      <a:pt x="40" y="43"/>
                      <a:pt x="40" y="43"/>
                      <a:pt x="40" y="43"/>
                    </a:cubicBezTo>
                    <a:cubicBezTo>
                      <a:pt x="41" y="43"/>
                      <a:pt x="41" y="43"/>
                      <a:pt x="41" y="43"/>
                    </a:cubicBezTo>
                    <a:cubicBezTo>
                      <a:pt x="45" y="43"/>
                      <a:pt x="45" y="43"/>
                      <a:pt x="45" y="43"/>
                    </a:cubicBezTo>
                    <a:cubicBezTo>
                      <a:pt x="46" y="29"/>
                      <a:pt x="47" y="15"/>
                      <a:pt x="4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Rectangle 74"/>
              <p:cNvSpPr>
                <a:spLocks/>
              </p:cNvSpPr>
              <p:nvPr/>
            </p:nvSpPr>
            <p:spPr bwMode="auto">
              <a:xfrm>
                <a:off x="3059523" y="2583692"/>
                <a:ext cx="26959" cy="624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8" name="Rectangle 75"/>
              <p:cNvSpPr>
                <a:spLocks/>
              </p:cNvSpPr>
              <p:nvPr/>
            </p:nvSpPr>
            <p:spPr bwMode="auto">
              <a:xfrm>
                <a:off x="3125695" y="2619229"/>
                <a:ext cx="26959" cy="5759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Rectangle 76"/>
              <p:cNvSpPr>
                <a:spLocks/>
              </p:cNvSpPr>
              <p:nvPr/>
            </p:nvSpPr>
            <p:spPr bwMode="auto">
              <a:xfrm>
                <a:off x="3188191" y="2583692"/>
                <a:ext cx="25734" cy="624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Freeform: Shape 77"/>
              <p:cNvSpPr>
                <a:spLocks/>
              </p:cNvSpPr>
              <p:nvPr/>
            </p:nvSpPr>
            <p:spPr bwMode="auto">
              <a:xfrm>
                <a:off x="5196643" y="3899786"/>
                <a:ext cx="296550" cy="291648"/>
              </a:xfrm>
              <a:custGeom>
                <a:avLst/>
                <a:gdLst>
                  <a:gd name="T0" fmla="*/ 34 w 67"/>
                  <a:gd name="T1" fmla="*/ 4 h 66"/>
                  <a:gd name="T2" fmla="*/ 37 w 67"/>
                  <a:gd name="T3" fmla="*/ 5 h 66"/>
                  <a:gd name="T4" fmla="*/ 38 w 67"/>
                  <a:gd name="T5" fmla="*/ 0 h 66"/>
                  <a:gd name="T6" fmla="*/ 48 w 67"/>
                  <a:gd name="T7" fmla="*/ 3 h 66"/>
                  <a:gd name="T8" fmla="*/ 47 w 67"/>
                  <a:gd name="T9" fmla="*/ 8 h 66"/>
                  <a:gd name="T10" fmla="*/ 56 w 67"/>
                  <a:gd name="T11" fmla="*/ 15 h 66"/>
                  <a:gd name="T12" fmla="*/ 60 w 67"/>
                  <a:gd name="T13" fmla="*/ 13 h 66"/>
                  <a:gd name="T14" fmla="*/ 65 w 67"/>
                  <a:gd name="T15" fmla="*/ 22 h 66"/>
                  <a:gd name="T16" fmla="*/ 61 w 67"/>
                  <a:gd name="T17" fmla="*/ 24 h 66"/>
                  <a:gd name="T18" fmla="*/ 62 w 67"/>
                  <a:gd name="T19" fmla="*/ 36 h 66"/>
                  <a:gd name="T20" fmla="*/ 67 w 67"/>
                  <a:gd name="T21" fmla="*/ 38 h 66"/>
                  <a:gd name="T22" fmla="*/ 64 w 67"/>
                  <a:gd name="T23" fmla="*/ 48 h 66"/>
                  <a:gd name="T24" fmla="*/ 59 w 67"/>
                  <a:gd name="T25" fmla="*/ 46 h 66"/>
                  <a:gd name="T26" fmla="*/ 52 w 67"/>
                  <a:gd name="T27" fmla="*/ 56 h 66"/>
                  <a:gd name="T28" fmla="*/ 54 w 67"/>
                  <a:gd name="T29" fmla="*/ 60 h 66"/>
                  <a:gd name="T30" fmla="*/ 45 w 67"/>
                  <a:gd name="T31" fmla="*/ 65 h 66"/>
                  <a:gd name="T32" fmla="*/ 42 w 67"/>
                  <a:gd name="T33" fmla="*/ 60 h 66"/>
                  <a:gd name="T34" fmla="*/ 34 w 67"/>
                  <a:gd name="T35" fmla="*/ 62 h 66"/>
                  <a:gd name="T36" fmla="*/ 34 w 67"/>
                  <a:gd name="T37" fmla="*/ 54 h 66"/>
                  <a:gd name="T38" fmla="*/ 54 w 67"/>
                  <a:gd name="T39" fmla="*/ 39 h 66"/>
                  <a:gd name="T40" fmla="*/ 40 w 67"/>
                  <a:gd name="T41" fmla="*/ 13 h 66"/>
                  <a:gd name="T42" fmla="*/ 34 w 67"/>
                  <a:gd name="T43" fmla="*/ 12 h 66"/>
                  <a:gd name="T44" fmla="*/ 34 w 67"/>
                  <a:gd name="T45" fmla="*/ 4 h 66"/>
                  <a:gd name="T46" fmla="*/ 16 w 67"/>
                  <a:gd name="T47" fmla="*/ 11 h 66"/>
                  <a:gd name="T48" fmla="*/ 13 w 67"/>
                  <a:gd name="T49" fmla="*/ 6 h 66"/>
                  <a:gd name="T50" fmla="*/ 23 w 67"/>
                  <a:gd name="T51" fmla="*/ 1 h 66"/>
                  <a:gd name="T52" fmla="*/ 25 w 67"/>
                  <a:gd name="T53" fmla="*/ 6 h 66"/>
                  <a:gd name="T54" fmla="*/ 34 w 67"/>
                  <a:gd name="T55" fmla="*/ 4 h 66"/>
                  <a:gd name="T56" fmla="*/ 34 w 67"/>
                  <a:gd name="T57" fmla="*/ 12 h 66"/>
                  <a:gd name="T58" fmla="*/ 13 w 67"/>
                  <a:gd name="T59" fmla="*/ 27 h 66"/>
                  <a:gd name="T60" fmla="*/ 27 w 67"/>
                  <a:gd name="T61" fmla="*/ 53 h 66"/>
                  <a:gd name="T62" fmla="*/ 27 w 67"/>
                  <a:gd name="T63" fmla="*/ 53 h 66"/>
                  <a:gd name="T64" fmla="*/ 34 w 67"/>
                  <a:gd name="T65" fmla="*/ 54 h 66"/>
                  <a:gd name="T66" fmla="*/ 34 w 67"/>
                  <a:gd name="T67" fmla="*/ 62 h 66"/>
                  <a:gd name="T68" fmla="*/ 30 w 67"/>
                  <a:gd name="T69" fmla="*/ 62 h 66"/>
                  <a:gd name="T70" fmla="*/ 29 w 67"/>
                  <a:gd name="T71" fmla="*/ 66 h 66"/>
                  <a:gd name="T72" fmla="*/ 19 w 67"/>
                  <a:gd name="T73" fmla="*/ 63 h 66"/>
                  <a:gd name="T74" fmla="*/ 20 w 67"/>
                  <a:gd name="T75" fmla="*/ 59 h 66"/>
                  <a:gd name="T76" fmla="*/ 11 w 67"/>
                  <a:gd name="T77" fmla="*/ 51 h 66"/>
                  <a:gd name="T78" fmla="*/ 7 w 67"/>
                  <a:gd name="T79" fmla="*/ 53 h 66"/>
                  <a:gd name="T80" fmla="*/ 2 w 67"/>
                  <a:gd name="T81" fmla="*/ 44 h 66"/>
                  <a:gd name="T82" fmla="*/ 6 w 67"/>
                  <a:gd name="T83" fmla="*/ 42 h 66"/>
                  <a:gd name="T84" fmla="*/ 5 w 67"/>
                  <a:gd name="T85" fmla="*/ 30 h 66"/>
                  <a:gd name="T86" fmla="*/ 0 w 67"/>
                  <a:gd name="T87" fmla="*/ 28 h 66"/>
                  <a:gd name="T88" fmla="*/ 3 w 67"/>
                  <a:gd name="T89" fmla="*/ 18 h 66"/>
                  <a:gd name="T90" fmla="*/ 8 w 67"/>
                  <a:gd name="T91" fmla="*/ 20 h 66"/>
                  <a:gd name="T92" fmla="*/ 16 w 67"/>
                  <a:gd name="T93" fmla="*/ 11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7" h="66">
                    <a:moveTo>
                      <a:pt x="34" y="4"/>
                    </a:moveTo>
                    <a:cubicBezTo>
                      <a:pt x="35" y="4"/>
                      <a:pt x="36" y="4"/>
                      <a:pt x="37" y="5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48" y="3"/>
                      <a:pt x="48" y="3"/>
                      <a:pt x="48" y="3"/>
                    </a:cubicBezTo>
                    <a:cubicBezTo>
                      <a:pt x="47" y="8"/>
                      <a:pt x="47" y="8"/>
                      <a:pt x="47" y="8"/>
                    </a:cubicBezTo>
                    <a:cubicBezTo>
                      <a:pt x="50" y="9"/>
                      <a:pt x="54" y="12"/>
                      <a:pt x="56" y="15"/>
                    </a:cubicBezTo>
                    <a:cubicBezTo>
                      <a:pt x="60" y="13"/>
                      <a:pt x="60" y="13"/>
                      <a:pt x="60" y="13"/>
                    </a:cubicBezTo>
                    <a:cubicBezTo>
                      <a:pt x="65" y="22"/>
                      <a:pt x="65" y="22"/>
                      <a:pt x="65" y="22"/>
                    </a:cubicBezTo>
                    <a:cubicBezTo>
                      <a:pt x="61" y="24"/>
                      <a:pt x="61" y="24"/>
                      <a:pt x="61" y="24"/>
                    </a:cubicBezTo>
                    <a:cubicBezTo>
                      <a:pt x="62" y="28"/>
                      <a:pt x="63" y="32"/>
                      <a:pt x="62" y="36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64" y="48"/>
                      <a:pt x="64" y="48"/>
                      <a:pt x="64" y="48"/>
                    </a:cubicBezTo>
                    <a:cubicBezTo>
                      <a:pt x="59" y="46"/>
                      <a:pt x="59" y="46"/>
                      <a:pt x="59" y="46"/>
                    </a:cubicBezTo>
                    <a:cubicBezTo>
                      <a:pt x="57" y="50"/>
                      <a:pt x="55" y="53"/>
                      <a:pt x="52" y="56"/>
                    </a:cubicBezTo>
                    <a:cubicBezTo>
                      <a:pt x="54" y="60"/>
                      <a:pt x="54" y="60"/>
                      <a:pt x="54" y="60"/>
                    </a:cubicBezTo>
                    <a:cubicBezTo>
                      <a:pt x="45" y="65"/>
                      <a:pt x="45" y="65"/>
                      <a:pt x="45" y="65"/>
                    </a:cubicBezTo>
                    <a:cubicBezTo>
                      <a:pt x="42" y="60"/>
                      <a:pt x="42" y="60"/>
                      <a:pt x="42" y="60"/>
                    </a:cubicBezTo>
                    <a:cubicBezTo>
                      <a:pt x="40" y="61"/>
                      <a:pt x="37" y="62"/>
                      <a:pt x="34" y="62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43" y="54"/>
                      <a:pt x="51" y="48"/>
                      <a:pt x="54" y="39"/>
                    </a:cubicBezTo>
                    <a:cubicBezTo>
                      <a:pt x="57" y="28"/>
                      <a:pt x="51" y="16"/>
                      <a:pt x="40" y="13"/>
                    </a:cubicBezTo>
                    <a:cubicBezTo>
                      <a:pt x="38" y="12"/>
                      <a:pt x="36" y="12"/>
                      <a:pt x="34" y="12"/>
                    </a:cubicBezTo>
                    <a:lnTo>
                      <a:pt x="34" y="4"/>
                    </a:lnTo>
                    <a:close/>
                    <a:moveTo>
                      <a:pt x="16" y="11"/>
                    </a:moveTo>
                    <a:cubicBezTo>
                      <a:pt x="13" y="6"/>
                      <a:pt x="13" y="6"/>
                      <a:pt x="13" y="6"/>
                    </a:cubicBezTo>
                    <a:cubicBezTo>
                      <a:pt x="23" y="1"/>
                      <a:pt x="23" y="1"/>
                      <a:pt x="23" y="1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8" y="5"/>
                      <a:pt x="31" y="4"/>
                      <a:pt x="34" y="4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25" y="12"/>
                      <a:pt x="16" y="18"/>
                      <a:pt x="13" y="27"/>
                    </a:cubicBezTo>
                    <a:cubicBezTo>
                      <a:pt x="10" y="38"/>
                      <a:pt x="16" y="50"/>
                      <a:pt x="27" y="53"/>
                    </a:cubicBezTo>
                    <a:cubicBezTo>
                      <a:pt x="27" y="53"/>
                      <a:pt x="27" y="53"/>
                      <a:pt x="27" y="53"/>
                    </a:cubicBezTo>
                    <a:cubicBezTo>
                      <a:pt x="30" y="54"/>
                      <a:pt x="32" y="54"/>
                      <a:pt x="34" y="54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3" y="62"/>
                      <a:pt x="32" y="62"/>
                      <a:pt x="30" y="62"/>
                    </a:cubicBezTo>
                    <a:cubicBezTo>
                      <a:pt x="29" y="66"/>
                      <a:pt x="29" y="66"/>
                      <a:pt x="29" y="66"/>
                    </a:cubicBezTo>
                    <a:cubicBezTo>
                      <a:pt x="19" y="63"/>
                      <a:pt x="19" y="63"/>
                      <a:pt x="19" y="63"/>
                    </a:cubicBezTo>
                    <a:cubicBezTo>
                      <a:pt x="20" y="59"/>
                      <a:pt x="20" y="59"/>
                      <a:pt x="20" y="59"/>
                    </a:cubicBezTo>
                    <a:cubicBezTo>
                      <a:pt x="17" y="57"/>
                      <a:pt x="14" y="54"/>
                      <a:pt x="11" y="51"/>
                    </a:cubicBezTo>
                    <a:cubicBezTo>
                      <a:pt x="7" y="53"/>
                      <a:pt x="7" y="53"/>
                      <a:pt x="7" y="53"/>
                    </a:cubicBezTo>
                    <a:cubicBezTo>
                      <a:pt x="2" y="44"/>
                      <a:pt x="2" y="44"/>
                      <a:pt x="2" y="44"/>
                    </a:cubicBezTo>
                    <a:cubicBezTo>
                      <a:pt x="6" y="42"/>
                      <a:pt x="6" y="42"/>
                      <a:pt x="6" y="42"/>
                    </a:cubicBezTo>
                    <a:cubicBezTo>
                      <a:pt x="5" y="38"/>
                      <a:pt x="5" y="34"/>
                      <a:pt x="5" y="30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10" y="16"/>
                      <a:pt x="13" y="13"/>
                      <a:pt x="16" y="1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1" name="Freeform: Shape 78"/>
              <p:cNvSpPr>
                <a:spLocks/>
              </p:cNvSpPr>
              <p:nvPr/>
            </p:nvSpPr>
            <p:spPr bwMode="auto">
              <a:xfrm>
                <a:off x="5917185" y="2522422"/>
                <a:ext cx="259787" cy="286747"/>
              </a:xfrm>
              <a:custGeom>
                <a:avLst/>
                <a:gdLst>
                  <a:gd name="T0" fmla="*/ 27 w 59"/>
                  <a:gd name="T1" fmla="*/ 65 h 65"/>
                  <a:gd name="T2" fmla="*/ 59 w 59"/>
                  <a:gd name="T3" fmla="*/ 33 h 65"/>
                  <a:gd name="T4" fmla="*/ 27 w 59"/>
                  <a:gd name="T5" fmla="*/ 0 h 65"/>
                  <a:gd name="T6" fmla="*/ 27 w 59"/>
                  <a:gd name="T7" fmla="*/ 0 h 65"/>
                  <a:gd name="T8" fmla="*/ 27 w 59"/>
                  <a:gd name="T9" fmla="*/ 23 h 65"/>
                  <a:gd name="T10" fmla="*/ 43 w 59"/>
                  <a:gd name="T11" fmla="*/ 16 h 65"/>
                  <a:gd name="T12" fmla="*/ 33 w 59"/>
                  <a:gd name="T13" fmla="*/ 39 h 65"/>
                  <a:gd name="T14" fmla="*/ 27 w 59"/>
                  <a:gd name="T15" fmla="*/ 42 h 65"/>
                  <a:gd name="T16" fmla="*/ 27 w 59"/>
                  <a:gd name="T17" fmla="*/ 65 h 65"/>
                  <a:gd name="T18" fmla="*/ 27 w 59"/>
                  <a:gd name="T19" fmla="*/ 0 h 65"/>
                  <a:gd name="T20" fmla="*/ 1 w 59"/>
                  <a:gd name="T21" fmla="*/ 12 h 65"/>
                  <a:gd name="T22" fmla="*/ 1 w 59"/>
                  <a:gd name="T23" fmla="*/ 18 h 65"/>
                  <a:gd name="T24" fmla="*/ 0 w 59"/>
                  <a:gd name="T25" fmla="*/ 51 h 65"/>
                  <a:gd name="T26" fmla="*/ 27 w 59"/>
                  <a:gd name="T27" fmla="*/ 65 h 65"/>
                  <a:gd name="T28" fmla="*/ 27 w 59"/>
                  <a:gd name="T29" fmla="*/ 42 h 65"/>
                  <a:gd name="T30" fmla="*/ 10 w 59"/>
                  <a:gd name="T31" fmla="*/ 49 h 65"/>
                  <a:gd name="T32" fmla="*/ 20 w 59"/>
                  <a:gd name="T33" fmla="*/ 26 h 65"/>
                  <a:gd name="T34" fmla="*/ 20 w 59"/>
                  <a:gd name="T35" fmla="*/ 26 h 65"/>
                  <a:gd name="T36" fmla="*/ 27 w 59"/>
                  <a:gd name="T37" fmla="*/ 23 h 65"/>
                  <a:gd name="T38" fmla="*/ 27 w 59"/>
                  <a:gd name="T3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9" h="65">
                    <a:moveTo>
                      <a:pt x="27" y="65"/>
                    </a:moveTo>
                    <a:cubicBezTo>
                      <a:pt x="45" y="65"/>
                      <a:pt x="59" y="51"/>
                      <a:pt x="59" y="33"/>
                    </a:cubicBezTo>
                    <a:cubicBezTo>
                      <a:pt x="59" y="15"/>
                      <a:pt x="45" y="0"/>
                      <a:pt x="27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3" y="16"/>
                      <a:pt x="43" y="16"/>
                      <a:pt x="43" y="16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27" y="42"/>
                      <a:pt x="27" y="42"/>
                      <a:pt x="27" y="42"/>
                    </a:cubicBezTo>
                    <a:cubicBezTo>
                      <a:pt x="27" y="65"/>
                      <a:pt x="27" y="65"/>
                      <a:pt x="27" y="65"/>
                    </a:cubicBezTo>
                    <a:close/>
                    <a:moveTo>
                      <a:pt x="27" y="0"/>
                    </a:moveTo>
                    <a:cubicBezTo>
                      <a:pt x="16" y="0"/>
                      <a:pt x="7" y="5"/>
                      <a:pt x="1" y="12"/>
                    </a:cubicBezTo>
                    <a:cubicBezTo>
                      <a:pt x="1" y="14"/>
                      <a:pt x="1" y="16"/>
                      <a:pt x="1" y="18"/>
                    </a:cubicBezTo>
                    <a:cubicBezTo>
                      <a:pt x="1" y="29"/>
                      <a:pt x="1" y="40"/>
                      <a:pt x="0" y="51"/>
                    </a:cubicBezTo>
                    <a:cubicBezTo>
                      <a:pt x="6" y="60"/>
                      <a:pt x="15" y="65"/>
                      <a:pt x="27" y="65"/>
                    </a:cubicBezTo>
                    <a:cubicBezTo>
                      <a:pt x="27" y="42"/>
                      <a:pt x="27" y="42"/>
                      <a:pt x="27" y="42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7" y="23"/>
                      <a:pt x="27" y="23"/>
                      <a:pt x="27" y="23"/>
                    </a:cubicBezTo>
                    <a:lnTo>
                      <a:pt x="2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2" name="Freeform: Shape 79"/>
              <p:cNvSpPr>
                <a:spLocks/>
              </p:cNvSpPr>
              <p:nvPr/>
            </p:nvSpPr>
            <p:spPr bwMode="auto">
              <a:xfrm>
                <a:off x="4291063" y="1038447"/>
                <a:ext cx="256111" cy="220574"/>
              </a:xfrm>
              <a:custGeom>
                <a:avLst/>
                <a:gdLst>
                  <a:gd name="T0" fmla="*/ 48 w 58"/>
                  <a:gd name="T1" fmla="*/ 38 h 50"/>
                  <a:gd name="T2" fmla="*/ 44 w 58"/>
                  <a:gd name="T3" fmla="*/ 8 h 50"/>
                  <a:gd name="T4" fmla="*/ 27 w 58"/>
                  <a:gd name="T5" fmla="*/ 0 h 50"/>
                  <a:gd name="T6" fmla="*/ 27 w 58"/>
                  <a:gd name="T7" fmla="*/ 20 h 50"/>
                  <a:gd name="T8" fmla="*/ 42 w 58"/>
                  <a:gd name="T9" fmla="*/ 20 h 50"/>
                  <a:gd name="T10" fmla="*/ 42 w 58"/>
                  <a:gd name="T11" fmla="*/ 30 h 50"/>
                  <a:gd name="T12" fmla="*/ 42 w 58"/>
                  <a:gd name="T13" fmla="*/ 30 h 50"/>
                  <a:gd name="T14" fmla="*/ 42 w 58"/>
                  <a:gd name="T15" fmla="*/ 30 h 50"/>
                  <a:gd name="T16" fmla="*/ 27 w 58"/>
                  <a:gd name="T17" fmla="*/ 30 h 50"/>
                  <a:gd name="T18" fmla="*/ 27 w 58"/>
                  <a:gd name="T19" fmla="*/ 50 h 50"/>
                  <a:gd name="T20" fmla="*/ 40 w 58"/>
                  <a:gd name="T21" fmla="*/ 46 h 50"/>
                  <a:gd name="T22" fmla="*/ 43 w 58"/>
                  <a:gd name="T23" fmla="*/ 49 h 50"/>
                  <a:gd name="T24" fmla="*/ 58 w 58"/>
                  <a:gd name="T25" fmla="*/ 48 h 50"/>
                  <a:gd name="T26" fmla="*/ 48 w 58"/>
                  <a:gd name="T27" fmla="*/ 38 h 50"/>
                  <a:gd name="T28" fmla="*/ 27 w 58"/>
                  <a:gd name="T29" fmla="*/ 0 h 50"/>
                  <a:gd name="T30" fmla="*/ 9 w 58"/>
                  <a:gd name="T31" fmla="*/ 8 h 50"/>
                  <a:gd name="T32" fmla="*/ 9 w 58"/>
                  <a:gd name="T33" fmla="*/ 43 h 50"/>
                  <a:gd name="T34" fmla="*/ 27 w 58"/>
                  <a:gd name="T35" fmla="*/ 50 h 50"/>
                  <a:gd name="T36" fmla="*/ 27 w 58"/>
                  <a:gd name="T37" fmla="*/ 30 h 50"/>
                  <a:gd name="T38" fmla="*/ 12 w 58"/>
                  <a:gd name="T39" fmla="*/ 30 h 50"/>
                  <a:gd name="T40" fmla="*/ 12 w 58"/>
                  <a:gd name="T41" fmla="*/ 20 h 50"/>
                  <a:gd name="T42" fmla="*/ 27 w 58"/>
                  <a:gd name="T43" fmla="*/ 20 h 50"/>
                  <a:gd name="T44" fmla="*/ 27 w 58"/>
                  <a:gd name="T4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8" h="50">
                    <a:moveTo>
                      <a:pt x="48" y="38"/>
                    </a:moveTo>
                    <a:cubicBezTo>
                      <a:pt x="54" y="29"/>
                      <a:pt x="53" y="16"/>
                      <a:pt x="44" y="8"/>
                    </a:cubicBezTo>
                    <a:cubicBezTo>
                      <a:pt x="40" y="3"/>
                      <a:pt x="33" y="0"/>
                      <a:pt x="27" y="0"/>
                    </a:cubicBezTo>
                    <a:cubicBezTo>
                      <a:pt x="27" y="20"/>
                      <a:pt x="27" y="20"/>
                      <a:pt x="27" y="20"/>
                    </a:cubicBezTo>
                    <a:cubicBezTo>
                      <a:pt x="42" y="20"/>
                      <a:pt x="42" y="20"/>
                      <a:pt x="42" y="20"/>
                    </a:cubicBezTo>
                    <a:cubicBezTo>
                      <a:pt x="42" y="30"/>
                      <a:pt x="42" y="30"/>
                      <a:pt x="42" y="30"/>
                    </a:cubicBezTo>
                    <a:cubicBezTo>
                      <a:pt x="42" y="30"/>
                      <a:pt x="42" y="30"/>
                      <a:pt x="42" y="30"/>
                    </a:cubicBezTo>
                    <a:cubicBezTo>
                      <a:pt x="42" y="30"/>
                      <a:pt x="42" y="30"/>
                      <a:pt x="42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31" y="50"/>
                      <a:pt x="36" y="49"/>
                      <a:pt x="40" y="46"/>
                    </a:cubicBezTo>
                    <a:cubicBezTo>
                      <a:pt x="43" y="49"/>
                      <a:pt x="43" y="49"/>
                      <a:pt x="43" y="49"/>
                    </a:cubicBezTo>
                    <a:cubicBezTo>
                      <a:pt x="48" y="48"/>
                      <a:pt x="53" y="48"/>
                      <a:pt x="58" y="48"/>
                    </a:cubicBezTo>
                    <a:lnTo>
                      <a:pt x="48" y="38"/>
                    </a:lnTo>
                    <a:close/>
                    <a:moveTo>
                      <a:pt x="27" y="0"/>
                    </a:moveTo>
                    <a:cubicBezTo>
                      <a:pt x="21" y="0"/>
                      <a:pt x="14" y="3"/>
                      <a:pt x="9" y="8"/>
                    </a:cubicBezTo>
                    <a:cubicBezTo>
                      <a:pt x="0" y="17"/>
                      <a:pt x="0" y="33"/>
                      <a:pt x="9" y="43"/>
                    </a:cubicBezTo>
                    <a:cubicBezTo>
                      <a:pt x="14" y="47"/>
                      <a:pt x="21" y="50"/>
                      <a:pt x="27" y="5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12" y="30"/>
                      <a:pt x="12" y="30"/>
                      <a:pt x="12" y="3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27" y="20"/>
                      <a:pt x="27" y="20"/>
                      <a:pt x="27" y="20"/>
                    </a:cubicBezTo>
                    <a:lnTo>
                      <a:pt x="2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3" name="Oval 80"/>
              <p:cNvSpPr>
                <a:spLocks/>
              </p:cNvSpPr>
              <p:nvPr/>
            </p:nvSpPr>
            <p:spPr bwMode="auto">
              <a:xfrm>
                <a:off x="5832632" y="3219682"/>
                <a:ext cx="84553" cy="8455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4" name="Freeform: Shape 81"/>
              <p:cNvSpPr>
                <a:spLocks/>
              </p:cNvSpPr>
              <p:nvPr/>
            </p:nvSpPr>
            <p:spPr bwMode="auto">
              <a:xfrm>
                <a:off x="5797095" y="3180468"/>
                <a:ext cx="159304" cy="234054"/>
              </a:xfrm>
              <a:custGeom>
                <a:avLst/>
                <a:gdLst>
                  <a:gd name="T0" fmla="*/ 36 w 36"/>
                  <a:gd name="T1" fmla="*/ 0 h 53"/>
                  <a:gd name="T2" fmla="*/ 18 w 36"/>
                  <a:gd name="T3" fmla="*/ 0 h 53"/>
                  <a:gd name="T4" fmla="*/ 18 w 36"/>
                  <a:gd name="T5" fmla="*/ 4 h 53"/>
                  <a:gd name="T6" fmla="*/ 18 w 36"/>
                  <a:gd name="T7" fmla="*/ 4 h 53"/>
                  <a:gd name="T8" fmla="*/ 32 w 36"/>
                  <a:gd name="T9" fmla="*/ 18 h 53"/>
                  <a:gd name="T10" fmla="*/ 18 w 36"/>
                  <a:gd name="T11" fmla="*/ 32 h 53"/>
                  <a:gd name="T12" fmla="*/ 18 w 36"/>
                  <a:gd name="T13" fmla="*/ 32 h 53"/>
                  <a:gd name="T14" fmla="*/ 18 w 36"/>
                  <a:gd name="T15" fmla="*/ 32 h 53"/>
                  <a:gd name="T16" fmla="*/ 18 w 36"/>
                  <a:gd name="T17" fmla="*/ 38 h 53"/>
                  <a:gd name="T18" fmla="*/ 18 w 36"/>
                  <a:gd name="T19" fmla="*/ 38 h 53"/>
                  <a:gd name="T20" fmla="*/ 22 w 36"/>
                  <a:gd name="T21" fmla="*/ 43 h 53"/>
                  <a:gd name="T22" fmla="*/ 18 w 36"/>
                  <a:gd name="T23" fmla="*/ 48 h 53"/>
                  <a:gd name="T24" fmla="*/ 18 w 36"/>
                  <a:gd name="T25" fmla="*/ 48 h 53"/>
                  <a:gd name="T26" fmla="*/ 18 w 36"/>
                  <a:gd name="T27" fmla="*/ 48 h 53"/>
                  <a:gd name="T28" fmla="*/ 18 w 36"/>
                  <a:gd name="T29" fmla="*/ 53 h 53"/>
                  <a:gd name="T30" fmla="*/ 36 w 36"/>
                  <a:gd name="T31" fmla="*/ 53 h 53"/>
                  <a:gd name="T32" fmla="*/ 36 w 36"/>
                  <a:gd name="T33" fmla="*/ 0 h 53"/>
                  <a:gd name="T34" fmla="*/ 18 w 36"/>
                  <a:gd name="T35" fmla="*/ 0 h 53"/>
                  <a:gd name="T36" fmla="*/ 0 w 36"/>
                  <a:gd name="T37" fmla="*/ 0 h 53"/>
                  <a:gd name="T38" fmla="*/ 0 w 36"/>
                  <a:gd name="T39" fmla="*/ 53 h 53"/>
                  <a:gd name="T40" fmla="*/ 18 w 36"/>
                  <a:gd name="T41" fmla="*/ 53 h 53"/>
                  <a:gd name="T42" fmla="*/ 18 w 36"/>
                  <a:gd name="T43" fmla="*/ 48 h 53"/>
                  <a:gd name="T44" fmla="*/ 13 w 36"/>
                  <a:gd name="T45" fmla="*/ 43 h 53"/>
                  <a:gd name="T46" fmla="*/ 18 w 36"/>
                  <a:gd name="T47" fmla="*/ 38 h 53"/>
                  <a:gd name="T48" fmla="*/ 18 w 36"/>
                  <a:gd name="T49" fmla="*/ 32 h 53"/>
                  <a:gd name="T50" fmla="*/ 4 w 36"/>
                  <a:gd name="T51" fmla="*/ 18 h 53"/>
                  <a:gd name="T52" fmla="*/ 18 w 36"/>
                  <a:gd name="T53" fmla="*/ 4 h 53"/>
                  <a:gd name="T54" fmla="*/ 18 w 36"/>
                  <a:gd name="T55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" h="53">
                    <a:moveTo>
                      <a:pt x="36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5" y="4"/>
                      <a:pt x="32" y="11"/>
                      <a:pt x="32" y="18"/>
                    </a:cubicBezTo>
                    <a:cubicBezTo>
                      <a:pt x="32" y="26"/>
                      <a:pt x="25" y="32"/>
                      <a:pt x="18" y="32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8" y="38"/>
                      <a:pt x="18" y="38"/>
                      <a:pt x="18" y="38"/>
                    </a:cubicBezTo>
                    <a:cubicBezTo>
                      <a:pt x="18" y="38"/>
                      <a:pt x="18" y="38"/>
                      <a:pt x="18" y="38"/>
                    </a:cubicBezTo>
                    <a:cubicBezTo>
                      <a:pt x="20" y="38"/>
                      <a:pt x="22" y="40"/>
                      <a:pt x="22" y="43"/>
                    </a:cubicBezTo>
                    <a:cubicBezTo>
                      <a:pt x="22" y="46"/>
                      <a:pt x="20" y="48"/>
                      <a:pt x="18" y="48"/>
                    </a:cubicBezTo>
                    <a:cubicBezTo>
                      <a:pt x="18" y="48"/>
                      <a:pt x="18" y="48"/>
                      <a:pt x="18" y="48"/>
                    </a:cubicBezTo>
                    <a:cubicBezTo>
                      <a:pt x="18" y="48"/>
                      <a:pt x="18" y="48"/>
                      <a:pt x="18" y="48"/>
                    </a:cubicBezTo>
                    <a:cubicBezTo>
                      <a:pt x="18" y="53"/>
                      <a:pt x="18" y="53"/>
                      <a:pt x="18" y="53"/>
                    </a:cubicBezTo>
                    <a:cubicBezTo>
                      <a:pt x="36" y="53"/>
                      <a:pt x="36" y="53"/>
                      <a:pt x="36" y="53"/>
                    </a:cubicBezTo>
                    <a:lnTo>
                      <a:pt x="36" y="0"/>
                    </a:lnTo>
                    <a:close/>
                    <a:moveTo>
                      <a:pt x="18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18" y="53"/>
                      <a:pt x="18" y="53"/>
                      <a:pt x="18" y="53"/>
                    </a:cubicBezTo>
                    <a:cubicBezTo>
                      <a:pt x="18" y="48"/>
                      <a:pt x="18" y="48"/>
                      <a:pt x="18" y="48"/>
                    </a:cubicBezTo>
                    <a:cubicBezTo>
                      <a:pt x="15" y="48"/>
                      <a:pt x="13" y="46"/>
                      <a:pt x="13" y="43"/>
                    </a:cubicBezTo>
                    <a:cubicBezTo>
                      <a:pt x="13" y="40"/>
                      <a:pt x="15" y="38"/>
                      <a:pt x="18" y="38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0" y="32"/>
                      <a:pt x="4" y="26"/>
                      <a:pt x="4" y="18"/>
                    </a:cubicBezTo>
                    <a:cubicBezTo>
                      <a:pt x="4" y="11"/>
                      <a:pt x="10" y="4"/>
                      <a:pt x="18" y="4"/>
                    </a:cubicBezTo>
                    <a:lnTo>
                      <a:pt x="1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5" name="Freeform: Shape 82"/>
              <p:cNvSpPr>
                <a:spLocks/>
              </p:cNvSpPr>
              <p:nvPr/>
            </p:nvSpPr>
            <p:spPr bwMode="auto">
              <a:xfrm>
                <a:off x="5651271" y="3219682"/>
                <a:ext cx="123767" cy="194841"/>
              </a:xfrm>
              <a:custGeom>
                <a:avLst/>
                <a:gdLst>
                  <a:gd name="T0" fmla="*/ 0 w 28"/>
                  <a:gd name="T1" fmla="*/ 44 h 44"/>
                  <a:gd name="T2" fmla="*/ 28 w 28"/>
                  <a:gd name="T3" fmla="*/ 44 h 44"/>
                  <a:gd name="T4" fmla="*/ 28 w 28"/>
                  <a:gd name="T5" fmla="*/ 0 h 44"/>
                  <a:gd name="T6" fmla="*/ 24 w 28"/>
                  <a:gd name="T7" fmla="*/ 8 h 44"/>
                  <a:gd name="T8" fmla="*/ 24 w 28"/>
                  <a:gd name="T9" fmla="*/ 9 h 44"/>
                  <a:gd name="T10" fmla="*/ 15 w 28"/>
                  <a:gd name="T11" fmla="*/ 22 h 44"/>
                  <a:gd name="T12" fmla="*/ 10 w 28"/>
                  <a:gd name="T13" fmla="*/ 29 h 44"/>
                  <a:gd name="T14" fmla="*/ 15 w 28"/>
                  <a:gd name="T15" fmla="*/ 34 h 44"/>
                  <a:gd name="T16" fmla="*/ 10 w 28"/>
                  <a:gd name="T17" fmla="*/ 39 h 44"/>
                  <a:gd name="T18" fmla="*/ 10 w 28"/>
                  <a:gd name="T19" fmla="*/ 39 h 44"/>
                  <a:gd name="T20" fmla="*/ 6 w 28"/>
                  <a:gd name="T21" fmla="*/ 36 h 44"/>
                  <a:gd name="T22" fmla="*/ 0 w 28"/>
                  <a:gd name="T23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" h="44">
                    <a:moveTo>
                      <a:pt x="0" y="44"/>
                    </a:moveTo>
                    <a:cubicBezTo>
                      <a:pt x="28" y="44"/>
                      <a:pt x="28" y="44"/>
                      <a:pt x="28" y="44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6" y="3"/>
                      <a:pt x="25" y="5"/>
                      <a:pt x="24" y="8"/>
                    </a:cubicBezTo>
                    <a:cubicBezTo>
                      <a:pt x="24" y="8"/>
                      <a:pt x="24" y="9"/>
                      <a:pt x="24" y="9"/>
                    </a:cubicBezTo>
                    <a:cubicBezTo>
                      <a:pt x="24" y="15"/>
                      <a:pt x="20" y="20"/>
                      <a:pt x="15" y="22"/>
                    </a:cubicBezTo>
                    <a:cubicBezTo>
                      <a:pt x="13" y="25"/>
                      <a:pt x="12" y="27"/>
                      <a:pt x="10" y="29"/>
                    </a:cubicBezTo>
                    <a:cubicBezTo>
                      <a:pt x="13" y="30"/>
                      <a:pt x="15" y="32"/>
                      <a:pt x="15" y="34"/>
                    </a:cubicBezTo>
                    <a:cubicBezTo>
                      <a:pt x="15" y="37"/>
                      <a:pt x="12" y="39"/>
                      <a:pt x="10" y="39"/>
                    </a:cubicBezTo>
                    <a:cubicBezTo>
                      <a:pt x="10" y="39"/>
                      <a:pt x="10" y="39"/>
                      <a:pt x="10" y="39"/>
                    </a:cubicBezTo>
                    <a:cubicBezTo>
                      <a:pt x="8" y="39"/>
                      <a:pt x="6" y="38"/>
                      <a:pt x="6" y="36"/>
                    </a:cubicBezTo>
                    <a:cubicBezTo>
                      <a:pt x="4" y="39"/>
                      <a:pt x="2" y="41"/>
                      <a:pt x="0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6" name="Freeform: Shape 83"/>
              <p:cNvSpPr>
                <a:spLocks/>
              </p:cNvSpPr>
              <p:nvPr/>
            </p:nvSpPr>
            <p:spPr bwMode="auto">
              <a:xfrm>
                <a:off x="5678230" y="1788400"/>
                <a:ext cx="118865" cy="62496"/>
              </a:xfrm>
              <a:custGeom>
                <a:avLst/>
                <a:gdLst>
                  <a:gd name="T0" fmla="*/ 22 w 27"/>
                  <a:gd name="T1" fmla="*/ 9 h 14"/>
                  <a:gd name="T2" fmla="*/ 0 w 27"/>
                  <a:gd name="T3" fmla="*/ 9 h 14"/>
                  <a:gd name="T4" fmla="*/ 4 w 27"/>
                  <a:gd name="T5" fmla="*/ 14 h 14"/>
                  <a:gd name="T6" fmla="*/ 27 w 27"/>
                  <a:gd name="T7" fmla="*/ 14 h 14"/>
                  <a:gd name="T8" fmla="*/ 27 w 27"/>
                  <a:gd name="T9" fmla="*/ 0 h 14"/>
                  <a:gd name="T10" fmla="*/ 22 w 27"/>
                  <a:gd name="T11" fmla="*/ 0 h 14"/>
                  <a:gd name="T12" fmla="*/ 22 w 27"/>
                  <a:gd name="T13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4">
                    <a:moveTo>
                      <a:pt x="22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1" y="10"/>
                      <a:pt x="3" y="12"/>
                      <a:pt x="4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22" y="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7" name="Freeform: Shape 84"/>
              <p:cNvSpPr>
                <a:spLocks/>
              </p:cNvSpPr>
              <p:nvPr/>
            </p:nvSpPr>
            <p:spPr bwMode="auto">
              <a:xfrm>
                <a:off x="5585098" y="1603362"/>
                <a:ext cx="181361" cy="207095"/>
              </a:xfrm>
              <a:custGeom>
                <a:avLst/>
                <a:gdLst>
                  <a:gd name="T0" fmla="*/ 5 w 41"/>
                  <a:gd name="T1" fmla="*/ 27 h 47"/>
                  <a:gd name="T2" fmla="*/ 5 w 41"/>
                  <a:gd name="T3" fmla="*/ 30 h 47"/>
                  <a:gd name="T4" fmla="*/ 18 w 41"/>
                  <a:gd name="T5" fmla="*/ 47 h 47"/>
                  <a:gd name="T6" fmla="*/ 33 w 41"/>
                  <a:gd name="T7" fmla="*/ 47 h 47"/>
                  <a:gd name="T8" fmla="*/ 33 w 41"/>
                  <a:gd name="T9" fmla="*/ 27 h 47"/>
                  <a:gd name="T10" fmla="*/ 41 w 41"/>
                  <a:gd name="T11" fmla="*/ 27 h 47"/>
                  <a:gd name="T12" fmla="*/ 19 w 41"/>
                  <a:gd name="T13" fmla="*/ 0 h 47"/>
                  <a:gd name="T14" fmla="*/ 0 w 41"/>
                  <a:gd name="T15" fmla="*/ 24 h 47"/>
                  <a:gd name="T16" fmla="*/ 3 w 41"/>
                  <a:gd name="T17" fmla="*/ 27 h 47"/>
                  <a:gd name="T18" fmla="*/ 5 w 41"/>
                  <a:gd name="T19" fmla="*/ 2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47">
                    <a:moveTo>
                      <a:pt x="5" y="27"/>
                    </a:moveTo>
                    <a:cubicBezTo>
                      <a:pt x="5" y="30"/>
                      <a:pt x="5" y="30"/>
                      <a:pt x="5" y="30"/>
                    </a:cubicBezTo>
                    <a:cubicBezTo>
                      <a:pt x="10" y="35"/>
                      <a:pt x="14" y="41"/>
                      <a:pt x="18" y="47"/>
                    </a:cubicBezTo>
                    <a:cubicBezTo>
                      <a:pt x="33" y="47"/>
                      <a:pt x="33" y="47"/>
                      <a:pt x="33" y="4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41" y="27"/>
                      <a:pt x="41" y="27"/>
                      <a:pt x="41" y="27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1" y="25"/>
                      <a:pt x="2" y="26"/>
                      <a:pt x="3" y="27"/>
                    </a:cubicBezTo>
                    <a:lnTo>
                      <a:pt x="5" y="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8" name="Freeform: Shape 85"/>
              <p:cNvSpPr>
                <a:spLocks/>
              </p:cNvSpPr>
              <p:nvPr/>
            </p:nvSpPr>
            <p:spPr bwMode="auto">
              <a:xfrm>
                <a:off x="5907382" y="2084949"/>
                <a:ext cx="225476" cy="357821"/>
              </a:xfrm>
              <a:custGeom>
                <a:avLst/>
                <a:gdLst>
                  <a:gd name="T0" fmla="*/ 51 w 51"/>
                  <a:gd name="T1" fmla="*/ 81 h 81"/>
                  <a:gd name="T2" fmla="*/ 45 w 51"/>
                  <a:gd name="T3" fmla="*/ 1 h 81"/>
                  <a:gd name="T4" fmla="*/ 40 w 51"/>
                  <a:gd name="T5" fmla="*/ 0 h 81"/>
                  <a:gd name="T6" fmla="*/ 45 w 51"/>
                  <a:gd name="T7" fmla="*/ 7 h 81"/>
                  <a:gd name="T8" fmla="*/ 45 w 51"/>
                  <a:gd name="T9" fmla="*/ 53 h 81"/>
                  <a:gd name="T10" fmla="*/ 40 w 51"/>
                  <a:gd name="T11" fmla="*/ 58 h 81"/>
                  <a:gd name="T12" fmla="*/ 45 w 51"/>
                  <a:gd name="T13" fmla="*/ 65 h 81"/>
                  <a:gd name="T14" fmla="*/ 40 w 51"/>
                  <a:gd name="T15" fmla="*/ 65 h 81"/>
                  <a:gd name="T16" fmla="*/ 45 w 51"/>
                  <a:gd name="T17" fmla="*/ 69 h 81"/>
                  <a:gd name="T18" fmla="*/ 45 w 51"/>
                  <a:gd name="T19" fmla="*/ 76 h 81"/>
                  <a:gd name="T20" fmla="*/ 40 w 51"/>
                  <a:gd name="T21" fmla="*/ 81 h 81"/>
                  <a:gd name="T22" fmla="*/ 35 w 51"/>
                  <a:gd name="T23" fmla="*/ 1 h 81"/>
                  <a:gd name="T24" fmla="*/ 25 w 51"/>
                  <a:gd name="T25" fmla="*/ 7 h 81"/>
                  <a:gd name="T26" fmla="*/ 40 w 51"/>
                  <a:gd name="T27" fmla="*/ 0 h 81"/>
                  <a:gd name="T28" fmla="*/ 25 w 51"/>
                  <a:gd name="T29" fmla="*/ 81 h 81"/>
                  <a:gd name="T30" fmla="*/ 40 w 51"/>
                  <a:gd name="T31" fmla="*/ 76 h 81"/>
                  <a:gd name="T32" fmla="*/ 35 w 51"/>
                  <a:gd name="T33" fmla="*/ 69 h 81"/>
                  <a:gd name="T34" fmla="*/ 40 w 51"/>
                  <a:gd name="T35" fmla="*/ 65 h 81"/>
                  <a:gd name="T36" fmla="*/ 35 w 51"/>
                  <a:gd name="T37" fmla="*/ 58 h 81"/>
                  <a:gd name="T38" fmla="*/ 40 w 51"/>
                  <a:gd name="T39" fmla="*/ 53 h 81"/>
                  <a:gd name="T40" fmla="*/ 25 w 51"/>
                  <a:gd name="T41" fmla="*/ 58 h 81"/>
                  <a:gd name="T42" fmla="*/ 30 w 51"/>
                  <a:gd name="T43" fmla="*/ 65 h 81"/>
                  <a:gd name="T44" fmla="*/ 25 w 51"/>
                  <a:gd name="T45" fmla="*/ 65 h 81"/>
                  <a:gd name="T46" fmla="*/ 30 w 51"/>
                  <a:gd name="T47" fmla="*/ 69 h 81"/>
                  <a:gd name="T48" fmla="*/ 30 w 51"/>
                  <a:gd name="T49" fmla="*/ 76 h 81"/>
                  <a:gd name="T50" fmla="*/ 25 w 51"/>
                  <a:gd name="T51" fmla="*/ 81 h 81"/>
                  <a:gd name="T52" fmla="*/ 10 w 51"/>
                  <a:gd name="T53" fmla="*/ 1 h 81"/>
                  <a:gd name="T54" fmla="*/ 25 w 51"/>
                  <a:gd name="T55" fmla="*/ 7 h 81"/>
                  <a:gd name="T56" fmla="*/ 10 w 51"/>
                  <a:gd name="T57" fmla="*/ 81 h 81"/>
                  <a:gd name="T58" fmla="*/ 25 w 51"/>
                  <a:gd name="T59" fmla="*/ 76 h 81"/>
                  <a:gd name="T60" fmla="*/ 20 w 51"/>
                  <a:gd name="T61" fmla="*/ 69 h 81"/>
                  <a:gd name="T62" fmla="*/ 25 w 51"/>
                  <a:gd name="T63" fmla="*/ 65 h 81"/>
                  <a:gd name="T64" fmla="*/ 20 w 51"/>
                  <a:gd name="T65" fmla="*/ 58 h 81"/>
                  <a:gd name="T66" fmla="*/ 25 w 51"/>
                  <a:gd name="T67" fmla="*/ 53 h 81"/>
                  <a:gd name="T68" fmla="*/ 10 w 51"/>
                  <a:gd name="T69" fmla="*/ 58 h 81"/>
                  <a:gd name="T70" fmla="*/ 15 w 51"/>
                  <a:gd name="T71" fmla="*/ 65 h 81"/>
                  <a:gd name="T72" fmla="*/ 10 w 51"/>
                  <a:gd name="T73" fmla="*/ 65 h 81"/>
                  <a:gd name="T74" fmla="*/ 15 w 51"/>
                  <a:gd name="T75" fmla="*/ 69 h 81"/>
                  <a:gd name="T76" fmla="*/ 15 w 51"/>
                  <a:gd name="T77" fmla="*/ 76 h 81"/>
                  <a:gd name="T78" fmla="*/ 10 w 51"/>
                  <a:gd name="T79" fmla="*/ 81 h 81"/>
                  <a:gd name="T80" fmla="*/ 0 w 51"/>
                  <a:gd name="T81" fmla="*/ 1 h 81"/>
                  <a:gd name="T82" fmla="*/ 1 w 51"/>
                  <a:gd name="T83" fmla="*/ 81 h 81"/>
                  <a:gd name="T84" fmla="*/ 10 w 51"/>
                  <a:gd name="T85" fmla="*/ 76 h 81"/>
                  <a:gd name="T86" fmla="*/ 5 w 51"/>
                  <a:gd name="T87" fmla="*/ 69 h 81"/>
                  <a:gd name="T88" fmla="*/ 10 w 51"/>
                  <a:gd name="T89" fmla="*/ 65 h 81"/>
                  <a:gd name="T90" fmla="*/ 5 w 51"/>
                  <a:gd name="T91" fmla="*/ 58 h 81"/>
                  <a:gd name="T92" fmla="*/ 10 w 51"/>
                  <a:gd name="T93" fmla="*/ 53 h 81"/>
                  <a:gd name="T94" fmla="*/ 5 w 51"/>
                  <a:gd name="T95" fmla="*/ 7 h 81"/>
                  <a:gd name="T96" fmla="*/ 10 w 51"/>
                  <a:gd name="T97" fmla="*/ 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1" h="81">
                    <a:moveTo>
                      <a:pt x="40" y="81"/>
                    </a:moveTo>
                    <a:cubicBezTo>
                      <a:pt x="51" y="81"/>
                      <a:pt x="51" y="81"/>
                      <a:pt x="51" y="81"/>
                    </a:cubicBezTo>
                    <a:cubicBezTo>
                      <a:pt x="51" y="1"/>
                      <a:pt x="51" y="1"/>
                      <a:pt x="51" y="1"/>
                    </a:cubicBezTo>
                    <a:cubicBezTo>
                      <a:pt x="45" y="1"/>
                      <a:pt x="45" y="1"/>
                      <a:pt x="45" y="1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5" y="7"/>
                      <a:pt x="45" y="7"/>
                      <a:pt x="45" y="7"/>
                    </a:cubicBezTo>
                    <a:cubicBezTo>
                      <a:pt x="45" y="53"/>
                      <a:pt x="45" y="53"/>
                      <a:pt x="45" y="53"/>
                    </a:cubicBezTo>
                    <a:cubicBezTo>
                      <a:pt x="45" y="53"/>
                      <a:pt x="45" y="53"/>
                      <a:pt x="45" y="53"/>
                    </a:cubicBezTo>
                    <a:cubicBezTo>
                      <a:pt x="40" y="53"/>
                      <a:pt x="40" y="53"/>
                      <a:pt x="40" y="53"/>
                    </a:cubicBezTo>
                    <a:cubicBezTo>
                      <a:pt x="40" y="58"/>
                      <a:pt x="40" y="58"/>
                      <a:pt x="40" y="58"/>
                    </a:cubicBezTo>
                    <a:cubicBezTo>
                      <a:pt x="45" y="58"/>
                      <a:pt x="45" y="58"/>
                      <a:pt x="45" y="58"/>
                    </a:cubicBezTo>
                    <a:cubicBezTo>
                      <a:pt x="45" y="65"/>
                      <a:pt x="45" y="65"/>
                      <a:pt x="45" y="65"/>
                    </a:cubicBezTo>
                    <a:cubicBezTo>
                      <a:pt x="45" y="65"/>
                      <a:pt x="45" y="65"/>
                      <a:pt x="45" y="65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5" y="69"/>
                      <a:pt x="45" y="69"/>
                      <a:pt x="45" y="69"/>
                    </a:cubicBezTo>
                    <a:cubicBezTo>
                      <a:pt x="45" y="76"/>
                      <a:pt x="45" y="76"/>
                      <a:pt x="45" y="76"/>
                    </a:cubicBezTo>
                    <a:cubicBezTo>
                      <a:pt x="45" y="76"/>
                      <a:pt x="45" y="76"/>
                      <a:pt x="45" y="76"/>
                    </a:cubicBezTo>
                    <a:cubicBezTo>
                      <a:pt x="40" y="76"/>
                      <a:pt x="40" y="76"/>
                      <a:pt x="40" y="76"/>
                    </a:cubicBezTo>
                    <a:lnTo>
                      <a:pt x="40" y="81"/>
                    </a:lnTo>
                    <a:close/>
                    <a:moveTo>
                      <a:pt x="35" y="0"/>
                    </a:moveTo>
                    <a:cubicBezTo>
                      <a:pt x="35" y="1"/>
                      <a:pt x="35" y="1"/>
                      <a:pt x="35" y="1"/>
                    </a:cubicBezTo>
                    <a:cubicBezTo>
                      <a:pt x="25" y="1"/>
                      <a:pt x="25" y="1"/>
                      <a:pt x="25" y="1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35" y="0"/>
                      <a:pt x="35" y="0"/>
                      <a:pt x="35" y="0"/>
                    </a:cubicBezTo>
                    <a:close/>
                    <a:moveTo>
                      <a:pt x="25" y="81"/>
                    </a:moveTo>
                    <a:cubicBezTo>
                      <a:pt x="40" y="81"/>
                      <a:pt x="40" y="81"/>
                      <a:pt x="40" y="81"/>
                    </a:cubicBezTo>
                    <a:cubicBezTo>
                      <a:pt x="40" y="76"/>
                      <a:pt x="40" y="76"/>
                      <a:pt x="40" y="76"/>
                    </a:cubicBezTo>
                    <a:cubicBezTo>
                      <a:pt x="35" y="76"/>
                      <a:pt x="35" y="76"/>
                      <a:pt x="35" y="76"/>
                    </a:cubicBezTo>
                    <a:cubicBezTo>
                      <a:pt x="35" y="69"/>
                      <a:pt x="35" y="69"/>
                      <a:pt x="35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35" y="65"/>
                      <a:pt x="35" y="65"/>
                      <a:pt x="35" y="65"/>
                    </a:cubicBezTo>
                    <a:cubicBezTo>
                      <a:pt x="35" y="58"/>
                      <a:pt x="35" y="58"/>
                      <a:pt x="35" y="58"/>
                    </a:cubicBezTo>
                    <a:cubicBezTo>
                      <a:pt x="40" y="58"/>
                      <a:pt x="40" y="58"/>
                      <a:pt x="40" y="58"/>
                    </a:cubicBezTo>
                    <a:cubicBezTo>
                      <a:pt x="40" y="53"/>
                      <a:pt x="40" y="53"/>
                      <a:pt x="40" y="53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65"/>
                      <a:pt x="30" y="65"/>
                      <a:pt x="30" y="65"/>
                    </a:cubicBezTo>
                    <a:cubicBezTo>
                      <a:pt x="30" y="65"/>
                      <a:pt x="30" y="65"/>
                      <a:pt x="30" y="65"/>
                    </a:cubicBezTo>
                    <a:cubicBezTo>
                      <a:pt x="25" y="65"/>
                      <a:pt x="25" y="65"/>
                      <a:pt x="25" y="65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30" y="69"/>
                      <a:pt x="30" y="69"/>
                      <a:pt x="30" y="69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25" y="76"/>
                      <a:pt x="25" y="76"/>
                      <a:pt x="25" y="76"/>
                    </a:cubicBezTo>
                    <a:lnTo>
                      <a:pt x="25" y="81"/>
                    </a:lnTo>
                    <a:close/>
                    <a:moveTo>
                      <a:pt x="25" y="1"/>
                    </a:moveTo>
                    <a:cubicBezTo>
                      <a:pt x="10" y="1"/>
                      <a:pt x="10" y="1"/>
                      <a:pt x="10" y="1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1"/>
                      <a:pt x="25" y="1"/>
                      <a:pt x="25" y="1"/>
                    </a:cubicBezTo>
                    <a:close/>
                    <a:moveTo>
                      <a:pt x="10" y="81"/>
                    </a:moveTo>
                    <a:cubicBezTo>
                      <a:pt x="25" y="81"/>
                      <a:pt x="25" y="81"/>
                      <a:pt x="25" y="81"/>
                    </a:cubicBezTo>
                    <a:cubicBezTo>
                      <a:pt x="25" y="76"/>
                      <a:pt x="25" y="76"/>
                      <a:pt x="25" y="76"/>
                    </a:cubicBezTo>
                    <a:cubicBezTo>
                      <a:pt x="20" y="76"/>
                      <a:pt x="20" y="76"/>
                      <a:pt x="20" y="76"/>
                    </a:cubicBezTo>
                    <a:cubicBezTo>
                      <a:pt x="20" y="69"/>
                      <a:pt x="20" y="69"/>
                      <a:pt x="20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5"/>
                      <a:pt x="25" y="65"/>
                      <a:pt x="25" y="65"/>
                    </a:cubicBezTo>
                    <a:cubicBezTo>
                      <a:pt x="20" y="65"/>
                      <a:pt x="20" y="65"/>
                      <a:pt x="20" y="65"/>
                    </a:cubicBezTo>
                    <a:cubicBezTo>
                      <a:pt x="20" y="58"/>
                      <a:pt x="20" y="58"/>
                      <a:pt x="20" y="58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10" y="53"/>
                      <a:pt x="10" y="53"/>
                      <a:pt x="10" y="53"/>
                    </a:cubicBezTo>
                    <a:cubicBezTo>
                      <a:pt x="10" y="58"/>
                      <a:pt x="10" y="58"/>
                      <a:pt x="10" y="58"/>
                    </a:cubicBezTo>
                    <a:cubicBezTo>
                      <a:pt x="15" y="58"/>
                      <a:pt x="15" y="58"/>
                      <a:pt x="15" y="58"/>
                    </a:cubicBezTo>
                    <a:cubicBezTo>
                      <a:pt x="15" y="65"/>
                      <a:pt x="15" y="65"/>
                      <a:pt x="15" y="65"/>
                    </a:cubicBezTo>
                    <a:cubicBezTo>
                      <a:pt x="15" y="65"/>
                      <a:pt x="15" y="65"/>
                      <a:pt x="15" y="65"/>
                    </a:cubicBezTo>
                    <a:cubicBezTo>
                      <a:pt x="10" y="65"/>
                      <a:pt x="10" y="65"/>
                      <a:pt x="10" y="65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5" y="76"/>
                      <a:pt x="15" y="76"/>
                      <a:pt x="15" y="76"/>
                    </a:cubicBezTo>
                    <a:cubicBezTo>
                      <a:pt x="15" y="76"/>
                      <a:pt x="15" y="76"/>
                      <a:pt x="15" y="76"/>
                    </a:cubicBezTo>
                    <a:cubicBezTo>
                      <a:pt x="10" y="76"/>
                      <a:pt x="10" y="76"/>
                      <a:pt x="10" y="76"/>
                    </a:cubicBezTo>
                    <a:lnTo>
                      <a:pt x="10" y="81"/>
                    </a:lnTo>
                    <a:close/>
                    <a:moveTo>
                      <a:pt x="1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4"/>
                      <a:pt x="1" y="78"/>
                      <a:pt x="1" y="81"/>
                    </a:cubicBezTo>
                    <a:cubicBezTo>
                      <a:pt x="10" y="81"/>
                      <a:pt x="10" y="81"/>
                      <a:pt x="10" y="81"/>
                    </a:cubicBezTo>
                    <a:cubicBezTo>
                      <a:pt x="10" y="76"/>
                      <a:pt x="10" y="76"/>
                      <a:pt x="10" y="76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5" y="69"/>
                      <a:pt x="5" y="69"/>
                      <a:pt x="5" y="69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10" y="65"/>
                      <a:pt x="10" y="65"/>
                      <a:pt x="10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10" y="58"/>
                      <a:pt x="10" y="58"/>
                      <a:pt x="10" y="58"/>
                    </a:cubicBezTo>
                    <a:cubicBezTo>
                      <a:pt x="10" y="53"/>
                      <a:pt x="10" y="53"/>
                      <a:pt x="10" y="53"/>
                    </a:cubicBezTo>
                    <a:cubicBezTo>
                      <a:pt x="5" y="53"/>
                      <a:pt x="5" y="53"/>
                      <a:pt x="5" y="53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10" y="7"/>
                      <a:pt x="10" y="7"/>
                      <a:pt x="10" y="7"/>
                    </a:cubicBezTo>
                    <a:lnTo>
                      <a:pt x="1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9" name="Freeform: Shape 86"/>
              <p:cNvSpPr>
                <a:spLocks/>
              </p:cNvSpPr>
              <p:nvPr/>
            </p:nvSpPr>
            <p:spPr bwMode="auto">
              <a:xfrm>
                <a:off x="5205220" y="1330095"/>
                <a:ext cx="142148" cy="61271"/>
              </a:xfrm>
              <a:custGeom>
                <a:avLst/>
                <a:gdLst>
                  <a:gd name="T0" fmla="*/ 0 w 116"/>
                  <a:gd name="T1" fmla="*/ 28 h 50"/>
                  <a:gd name="T2" fmla="*/ 44 w 116"/>
                  <a:gd name="T3" fmla="*/ 50 h 50"/>
                  <a:gd name="T4" fmla="*/ 116 w 116"/>
                  <a:gd name="T5" fmla="*/ 50 h 50"/>
                  <a:gd name="T6" fmla="*/ 15 w 116"/>
                  <a:gd name="T7" fmla="*/ 0 h 50"/>
                  <a:gd name="T8" fmla="*/ 0 w 116"/>
                  <a:gd name="T9" fmla="*/ 2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6" h="50">
                    <a:moveTo>
                      <a:pt x="0" y="28"/>
                    </a:moveTo>
                    <a:lnTo>
                      <a:pt x="44" y="50"/>
                    </a:lnTo>
                    <a:lnTo>
                      <a:pt x="116" y="50"/>
                    </a:lnTo>
                    <a:lnTo>
                      <a:pt x="15" y="0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0" name="Freeform: Shape 87"/>
              <p:cNvSpPr>
                <a:spLocks/>
              </p:cNvSpPr>
              <p:nvPr/>
            </p:nvSpPr>
            <p:spPr bwMode="auto">
              <a:xfrm>
                <a:off x="5205220" y="1399944"/>
                <a:ext cx="349243" cy="176459"/>
              </a:xfrm>
              <a:custGeom>
                <a:avLst/>
                <a:gdLst>
                  <a:gd name="T0" fmla="*/ 56 w 79"/>
                  <a:gd name="T1" fmla="*/ 40 h 40"/>
                  <a:gd name="T2" fmla="*/ 64 w 79"/>
                  <a:gd name="T3" fmla="*/ 40 h 40"/>
                  <a:gd name="T4" fmla="*/ 64 w 79"/>
                  <a:gd name="T5" fmla="*/ 32 h 40"/>
                  <a:gd name="T6" fmla="*/ 79 w 79"/>
                  <a:gd name="T7" fmla="*/ 32 h 40"/>
                  <a:gd name="T8" fmla="*/ 79 w 79"/>
                  <a:gd name="T9" fmla="*/ 8 h 40"/>
                  <a:gd name="T10" fmla="*/ 64 w 79"/>
                  <a:gd name="T11" fmla="*/ 8 h 40"/>
                  <a:gd name="T12" fmla="*/ 64 w 79"/>
                  <a:gd name="T13" fmla="*/ 0 h 40"/>
                  <a:gd name="T14" fmla="*/ 37 w 79"/>
                  <a:gd name="T15" fmla="*/ 0 h 40"/>
                  <a:gd name="T16" fmla="*/ 17 w 79"/>
                  <a:gd name="T17" fmla="*/ 0 h 40"/>
                  <a:gd name="T18" fmla="*/ 0 w 79"/>
                  <a:gd name="T19" fmla="*/ 0 h 40"/>
                  <a:gd name="T20" fmla="*/ 0 w 79"/>
                  <a:gd name="T21" fmla="*/ 2 h 40"/>
                  <a:gd name="T22" fmla="*/ 24 w 79"/>
                  <a:gd name="T23" fmla="*/ 16 h 40"/>
                  <a:gd name="T24" fmla="*/ 48 w 79"/>
                  <a:gd name="T25" fmla="*/ 16 h 40"/>
                  <a:gd name="T26" fmla="*/ 48 w 79"/>
                  <a:gd name="T27" fmla="*/ 25 h 40"/>
                  <a:gd name="T28" fmla="*/ 36 w 79"/>
                  <a:gd name="T29" fmla="*/ 25 h 40"/>
                  <a:gd name="T30" fmla="*/ 56 w 79"/>
                  <a:gd name="T31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9" h="40">
                    <a:moveTo>
                      <a:pt x="56" y="40"/>
                    </a:moveTo>
                    <a:cubicBezTo>
                      <a:pt x="64" y="40"/>
                      <a:pt x="64" y="40"/>
                      <a:pt x="64" y="40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79" y="32"/>
                      <a:pt x="79" y="32"/>
                      <a:pt x="79" y="32"/>
                    </a:cubicBezTo>
                    <a:cubicBezTo>
                      <a:pt x="79" y="8"/>
                      <a:pt x="79" y="8"/>
                      <a:pt x="79" y="8"/>
                    </a:cubicBezTo>
                    <a:cubicBezTo>
                      <a:pt x="64" y="8"/>
                      <a:pt x="64" y="8"/>
                      <a:pt x="64" y="8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8" y="6"/>
                      <a:pt x="16" y="11"/>
                      <a:pt x="24" y="16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43" y="30"/>
                      <a:pt x="50" y="35"/>
                      <a:pt x="56" y="4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Freeform: Shape 88"/>
              <p:cNvSpPr>
                <a:spLocks/>
              </p:cNvSpPr>
              <p:nvPr/>
            </p:nvSpPr>
            <p:spPr bwMode="auto">
              <a:xfrm>
                <a:off x="4304542" y="4067667"/>
                <a:ext cx="296550" cy="79652"/>
              </a:xfrm>
              <a:custGeom>
                <a:avLst/>
                <a:gdLst>
                  <a:gd name="T0" fmla="*/ 33 w 242"/>
                  <a:gd name="T1" fmla="*/ 65 h 65"/>
                  <a:gd name="T2" fmla="*/ 36 w 242"/>
                  <a:gd name="T3" fmla="*/ 65 h 65"/>
                  <a:gd name="T4" fmla="*/ 202 w 242"/>
                  <a:gd name="T5" fmla="*/ 65 h 65"/>
                  <a:gd name="T6" fmla="*/ 206 w 242"/>
                  <a:gd name="T7" fmla="*/ 65 h 65"/>
                  <a:gd name="T8" fmla="*/ 242 w 242"/>
                  <a:gd name="T9" fmla="*/ 0 h 65"/>
                  <a:gd name="T10" fmla="*/ 238 w 242"/>
                  <a:gd name="T11" fmla="*/ 0 h 65"/>
                  <a:gd name="T12" fmla="*/ 206 w 242"/>
                  <a:gd name="T13" fmla="*/ 0 h 65"/>
                  <a:gd name="T14" fmla="*/ 177 w 242"/>
                  <a:gd name="T15" fmla="*/ 0 h 65"/>
                  <a:gd name="T16" fmla="*/ 65 w 242"/>
                  <a:gd name="T17" fmla="*/ 0 h 65"/>
                  <a:gd name="T18" fmla="*/ 36 w 242"/>
                  <a:gd name="T19" fmla="*/ 0 h 65"/>
                  <a:gd name="T20" fmla="*/ 0 w 242"/>
                  <a:gd name="T21" fmla="*/ 0 h 65"/>
                  <a:gd name="T22" fmla="*/ 33 w 242"/>
                  <a:gd name="T23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42" h="65">
                    <a:moveTo>
                      <a:pt x="33" y="65"/>
                    </a:moveTo>
                    <a:lnTo>
                      <a:pt x="36" y="65"/>
                    </a:lnTo>
                    <a:lnTo>
                      <a:pt x="202" y="65"/>
                    </a:lnTo>
                    <a:lnTo>
                      <a:pt x="206" y="65"/>
                    </a:lnTo>
                    <a:lnTo>
                      <a:pt x="242" y="0"/>
                    </a:lnTo>
                    <a:lnTo>
                      <a:pt x="238" y="0"/>
                    </a:lnTo>
                    <a:lnTo>
                      <a:pt x="206" y="0"/>
                    </a:lnTo>
                    <a:lnTo>
                      <a:pt x="177" y="0"/>
                    </a:lnTo>
                    <a:lnTo>
                      <a:pt x="65" y="0"/>
                    </a:lnTo>
                    <a:lnTo>
                      <a:pt x="36" y="0"/>
                    </a:lnTo>
                    <a:lnTo>
                      <a:pt x="0" y="0"/>
                    </a:lnTo>
                    <a:lnTo>
                      <a:pt x="33" y="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Freeform: Shape 89"/>
              <p:cNvSpPr>
                <a:spLocks/>
              </p:cNvSpPr>
              <p:nvPr/>
            </p:nvSpPr>
            <p:spPr bwMode="auto">
              <a:xfrm>
                <a:off x="4300866" y="4086048"/>
                <a:ext cx="295324" cy="140922"/>
              </a:xfrm>
              <a:custGeom>
                <a:avLst/>
                <a:gdLst>
                  <a:gd name="T0" fmla="*/ 0 w 67"/>
                  <a:gd name="T1" fmla="*/ 32 h 32"/>
                  <a:gd name="T2" fmla="*/ 67 w 67"/>
                  <a:gd name="T3" fmla="*/ 32 h 32"/>
                  <a:gd name="T4" fmla="*/ 67 w 67"/>
                  <a:gd name="T5" fmla="*/ 0 h 32"/>
                  <a:gd name="T6" fmla="*/ 60 w 67"/>
                  <a:gd name="T7" fmla="*/ 15 h 32"/>
                  <a:gd name="T8" fmla="*/ 59 w 67"/>
                  <a:gd name="T9" fmla="*/ 16 h 32"/>
                  <a:gd name="T10" fmla="*/ 58 w 67"/>
                  <a:gd name="T11" fmla="*/ 16 h 32"/>
                  <a:gd name="T12" fmla="*/ 56 w 67"/>
                  <a:gd name="T13" fmla="*/ 16 h 32"/>
                  <a:gd name="T14" fmla="*/ 39 w 67"/>
                  <a:gd name="T15" fmla="*/ 16 h 32"/>
                  <a:gd name="T16" fmla="*/ 39 w 67"/>
                  <a:gd name="T17" fmla="*/ 17 h 32"/>
                  <a:gd name="T18" fmla="*/ 39 w 67"/>
                  <a:gd name="T19" fmla="*/ 20 h 32"/>
                  <a:gd name="T20" fmla="*/ 34 w 67"/>
                  <a:gd name="T21" fmla="*/ 22 h 32"/>
                  <a:gd name="T22" fmla="*/ 30 w 67"/>
                  <a:gd name="T23" fmla="*/ 20 h 32"/>
                  <a:gd name="T24" fmla="*/ 29 w 67"/>
                  <a:gd name="T25" fmla="*/ 17 h 32"/>
                  <a:gd name="T26" fmla="*/ 29 w 67"/>
                  <a:gd name="T27" fmla="*/ 16 h 32"/>
                  <a:gd name="T28" fmla="*/ 12 w 67"/>
                  <a:gd name="T29" fmla="*/ 16 h 32"/>
                  <a:gd name="T30" fmla="*/ 10 w 67"/>
                  <a:gd name="T31" fmla="*/ 16 h 32"/>
                  <a:gd name="T32" fmla="*/ 9 w 67"/>
                  <a:gd name="T33" fmla="*/ 16 h 32"/>
                  <a:gd name="T34" fmla="*/ 8 w 67"/>
                  <a:gd name="T35" fmla="*/ 15 h 32"/>
                  <a:gd name="T36" fmla="*/ 0 w 67"/>
                  <a:gd name="T37" fmla="*/ 1 h 32"/>
                  <a:gd name="T38" fmla="*/ 0 w 67"/>
                  <a:gd name="T3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7" h="32">
                    <a:moveTo>
                      <a:pt x="0" y="32"/>
                    </a:moveTo>
                    <a:cubicBezTo>
                      <a:pt x="67" y="32"/>
                      <a:pt x="67" y="32"/>
                      <a:pt x="67" y="32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0" y="15"/>
                      <a:pt x="60" y="15"/>
                      <a:pt x="60" y="15"/>
                    </a:cubicBezTo>
                    <a:cubicBezTo>
                      <a:pt x="59" y="16"/>
                      <a:pt x="59" y="16"/>
                      <a:pt x="59" y="16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56" y="16"/>
                      <a:pt x="56" y="16"/>
                      <a:pt x="56" y="16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39" y="16"/>
                      <a:pt x="39" y="17"/>
                      <a:pt x="39" y="17"/>
                    </a:cubicBezTo>
                    <a:cubicBezTo>
                      <a:pt x="39" y="18"/>
                      <a:pt x="39" y="19"/>
                      <a:pt x="39" y="20"/>
                    </a:cubicBezTo>
                    <a:cubicBezTo>
                      <a:pt x="38" y="21"/>
                      <a:pt x="36" y="22"/>
                      <a:pt x="34" y="22"/>
                    </a:cubicBezTo>
                    <a:cubicBezTo>
                      <a:pt x="32" y="22"/>
                      <a:pt x="31" y="21"/>
                      <a:pt x="30" y="20"/>
                    </a:cubicBezTo>
                    <a:cubicBezTo>
                      <a:pt x="29" y="19"/>
                      <a:pt x="29" y="18"/>
                      <a:pt x="29" y="17"/>
                    </a:cubicBezTo>
                    <a:cubicBezTo>
                      <a:pt x="29" y="17"/>
                      <a:pt x="29" y="16"/>
                      <a:pt x="29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0" y="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3" name="Freeform: Shape 90"/>
              <p:cNvSpPr>
                <a:spLocks/>
              </p:cNvSpPr>
              <p:nvPr/>
            </p:nvSpPr>
            <p:spPr bwMode="auto">
              <a:xfrm>
                <a:off x="4348657" y="3962282"/>
                <a:ext cx="208320" cy="96808"/>
              </a:xfrm>
              <a:custGeom>
                <a:avLst/>
                <a:gdLst>
                  <a:gd name="T0" fmla="*/ 47 w 47"/>
                  <a:gd name="T1" fmla="*/ 22 h 22"/>
                  <a:gd name="T2" fmla="*/ 47 w 47"/>
                  <a:gd name="T3" fmla="*/ 10 h 22"/>
                  <a:gd name="T4" fmla="*/ 38 w 47"/>
                  <a:gd name="T5" fmla="*/ 0 h 22"/>
                  <a:gd name="T6" fmla="*/ 9 w 47"/>
                  <a:gd name="T7" fmla="*/ 0 h 22"/>
                  <a:gd name="T8" fmla="*/ 0 w 47"/>
                  <a:gd name="T9" fmla="*/ 10 h 22"/>
                  <a:gd name="T10" fmla="*/ 0 w 47"/>
                  <a:gd name="T11" fmla="*/ 22 h 22"/>
                  <a:gd name="T12" fmla="*/ 8 w 47"/>
                  <a:gd name="T13" fmla="*/ 22 h 22"/>
                  <a:gd name="T14" fmla="*/ 8 w 47"/>
                  <a:gd name="T15" fmla="*/ 10 h 22"/>
                  <a:gd name="T16" fmla="*/ 9 w 47"/>
                  <a:gd name="T17" fmla="*/ 8 h 22"/>
                  <a:gd name="T18" fmla="*/ 38 w 47"/>
                  <a:gd name="T19" fmla="*/ 8 h 22"/>
                  <a:gd name="T20" fmla="*/ 39 w 47"/>
                  <a:gd name="T21" fmla="*/ 10 h 22"/>
                  <a:gd name="T22" fmla="*/ 39 w 47"/>
                  <a:gd name="T23" fmla="*/ 22 h 22"/>
                  <a:gd name="T24" fmla="*/ 47 w 47"/>
                  <a:gd name="T2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" h="22">
                    <a:moveTo>
                      <a:pt x="47" y="22"/>
                    </a:moveTo>
                    <a:cubicBezTo>
                      <a:pt x="47" y="10"/>
                      <a:pt x="47" y="10"/>
                      <a:pt x="47" y="10"/>
                    </a:cubicBezTo>
                    <a:cubicBezTo>
                      <a:pt x="47" y="5"/>
                      <a:pt x="43" y="0"/>
                      <a:pt x="38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5"/>
                      <a:pt x="0" y="1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8" y="8"/>
                      <a:pt x="9" y="8"/>
                    </a:cubicBezTo>
                    <a:cubicBezTo>
                      <a:pt x="38" y="8"/>
                      <a:pt x="38" y="8"/>
                      <a:pt x="38" y="8"/>
                    </a:cubicBezTo>
                    <a:cubicBezTo>
                      <a:pt x="38" y="8"/>
                      <a:pt x="39" y="9"/>
                      <a:pt x="39" y="10"/>
                    </a:cubicBezTo>
                    <a:cubicBezTo>
                      <a:pt x="39" y="22"/>
                      <a:pt x="39" y="22"/>
                      <a:pt x="39" y="22"/>
                    </a:cubicBezTo>
                    <a:lnTo>
                      <a:pt x="47" y="2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4" name="Freeform: Shape 91"/>
              <p:cNvSpPr>
                <a:spLocks/>
              </p:cNvSpPr>
              <p:nvPr/>
            </p:nvSpPr>
            <p:spPr bwMode="auto">
              <a:xfrm>
                <a:off x="3519053" y="1250443"/>
                <a:ext cx="308804" cy="308804"/>
              </a:xfrm>
              <a:custGeom>
                <a:avLst/>
                <a:gdLst>
                  <a:gd name="T0" fmla="*/ 35 w 70"/>
                  <a:gd name="T1" fmla="*/ 70 h 70"/>
                  <a:gd name="T2" fmla="*/ 46 w 70"/>
                  <a:gd name="T3" fmla="*/ 68 h 70"/>
                  <a:gd name="T4" fmla="*/ 63 w 70"/>
                  <a:gd name="T5" fmla="*/ 55 h 70"/>
                  <a:gd name="T6" fmla="*/ 70 w 70"/>
                  <a:gd name="T7" fmla="*/ 35 h 70"/>
                  <a:gd name="T8" fmla="*/ 35 w 70"/>
                  <a:gd name="T9" fmla="*/ 0 h 70"/>
                  <a:gd name="T10" fmla="*/ 35 w 70"/>
                  <a:gd name="T11" fmla="*/ 24 h 70"/>
                  <a:gd name="T12" fmla="*/ 45 w 70"/>
                  <a:gd name="T13" fmla="*/ 35 h 70"/>
                  <a:gd name="T14" fmla="*/ 35 w 70"/>
                  <a:gd name="T15" fmla="*/ 45 h 70"/>
                  <a:gd name="T16" fmla="*/ 35 w 70"/>
                  <a:gd name="T17" fmla="*/ 70 h 70"/>
                  <a:gd name="T18" fmla="*/ 35 w 70"/>
                  <a:gd name="T19" fmla="*/ 0 h 70"/>
                  <a:gd name="T20" fmla="*/ 0 w 70"/>
                  <a:gd name="T21" fmla="*/ 35 h 70"/>
                  <a:gd name="T22" fmla="*/ 35 w 70"/>
                  <a:gd name="T23" fmla="*/ 70 h 70"/>
                  <a:gd name="T24" fmla="*/ 35 w 70"/>
                  <a:gd name="T25" fmla="*/ 70 h 70"/>
                  <a:gd name="T26" fmla="*/ 35 w 70"/>
                  <a:gd name="T27" fmla="*/ 45 h 70"/>
                  <a:gd name="T28" fmla="*/ 35 w 70"/>
                  <a:gd name="T29" fmla="*/ 45 h 70"/>
                  <a:gd name="T30" fmla="*/ 35 w 70"/>
                  <a:gd name="T31" fmla="*/ 45 h 70"/>
                  <a:gd name="T32" fmla="*/ 25 w 70"/>
                  <a:gd name="T33" fmla="*/ 35 h 70"/>
                  <a:gd name="T34" fmla="*/ 35 w 70"/>
                  <a:gd name="T35" fmla="*/ 24 h 70"/>
                  <a:gd name="T36" fmla="*/ 35 w 70"/>
                  <a:gd name="T37" fmla="*/ 24 h 70"/>
                  <a:gd name="T38" fmla="*/ 35 w 70"/>
                  <a:gd name="T3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0" h="70">
                    <a:moveTo>
                      <a:pt x="35" y="70"/>
                    </a:moveTo>
                    <a:cubicBezTo>
                      <a:pt x="39" y="70"/>
                      <a:pt x="43" y="69"/>
                      <a:pt x="46" y="68"/>
                    </a:cubicBezTo>
                    <a:cubicBezTo>
                      <a:pt x="52" y="63"/>
                      <a:pt x="57" y="59"/>
                      <a:pt x="63" y="55"/>
                    </a:cubicBezTo>
                    <a:cubicBezTo>
                      <a:pt x="67" y="49"/>
                      <a:pt x="70" y="42"/>
                      <a:pt x="70" y="35"/>
                    </a:cubicBezTo>
                    <a:cubicBezTo>
                      <a:pt x="70" y="15"/>
                      <a:pt x="54" y="0"/>
                      <a:pt x="35" y="0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40" y="24"/>
                      <a:pt x="45" y="29"/>
                      <a:pt x="45" y="35"/>
                    </a:cubicBezTo>
                    <a:cubicBezTo>
                      <a:pt x="45" y="40"/>
                      <a:pt x="40" y="45"/>
                      <a:pt x="35" y="45"/>
                    </a:cubicBezTo>
                    <a:lnTo>
                      <a:pt x="35" y="70"/>
                    </a:lnTo>
                    <a:close/>
                    <a:moveTo>
                      <a:pt x="35" y="0"/>
                    </a:moveTo>
                    <a:cubicBezTo>
                      <a:pt x="15" y="0"/>
                      <a:pt x="0" y="15"/>
                      <a:pt x="0" y="35"/>
                    </a:cubicBezTo>
                    <a:cubicBezTo>
                      <a:pt x="0" y="54"/>
                      <a:pt x="15" y="70"/>
                      <a:pt x="35" y="70"/>
                    </a:cubicBezTo>
                    <a:cubicBezTo>
                      <a:pt x="35" y="70"/>
                      <a:pt x="35" y="70"/>
                      <a:pt x="35" y="70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29" y="45"/>
                      <a:pt x="25" y="40"/>
                      <a:pt x="25" y="35"/>
                    </a:cubicBezTo>
                    <a:cubicBezTo>
                      <a:pt x="25" y="29"/>
                      <a:pt x="29" y="24"/>
                      <a:pt x="35" y="24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5" y="0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5" name="Freeform: Shape 92"/>
              <p:cNvSpPr>
                <a:spLocks/>
              </p:cNvSpPr>
              <p:nvPr/>
            </p:nvSpPr>
            <p:spPr bwMode="auto">
              <a:xfrm>
                <a:off x="3376905" y="1625420"/>
                <a:ext cx="257337" cy="216898"/>
              </a:xfrm>
              <a:custGeom>
                <a:avLst/>
                <a:gdLst>
                  <a:gd name="T0" fmla="*/ 15 w 58"/>
                  <a:gd name="T1" fmla="*/ 49 h 49"/>
                  <a:gd name="T2" fmla="*/ 17 w 58"/>
                  <a:gd name="T3" fmla="*/ 49 h 49"/>
                  <a:gd name="T4" fmla="*/ 21 w 58"/>
                  <a:gd name="T5" fmla="*/ 43 h 49"/>
                  <a:gd name="T6" fmla="*/ 15 w 58"/>
                  <a:gd name="T7" fmla="*/ 43 h 49"/>
                  <a:gd name="T8" fmla="*/ 15 w 58"/>
                  <a:gd name="T9" fmla="*/ 49 h 49"/>
                  <a:gd name="T10" fmla="*/ 15 w 58"/>
                  <a:gd name="T11" fmla="*/ 31 h 49"/>
                  <a:gd name="T12" fmla="*/ 19 w 58"/>
                  <a:gd name="T13" fmla="*/ 25 h 49"/>
                  <a:gd name="T14" fmla="*/ 27 w 58"/>
                  <a:gd name="T15" fmla="*/ 36 h 49"/>
                  <a:gd name="T16" fmla="*/ 35 w 58"/>
                  <a:gd name="T17" fmla="*/ 26 h 49"/>
                  <a:gd name="T18" fmla="*/ 41 w 58"/>
                  <a:gd name="T19" fmla="*/ 16 h 49"/>
                  <a:gd name="T20" fmla="*/ 41 w 58"/>
                  <a:gd name="T21" fmla="*/ 16 h 49"/>
                  <a:gd name="T22" fmla="*/ 42 w 58"/>
                  <a:gd name="T23" fmla="*/ 17 h 49"/>
                  <a:gd name="T24" fmla="*/ 58 w 58"/>
                  <a:gd name="T25" fmla="*/ 0 h 49"/>
                  <a:gd name="T26" fmla="*/ 15 w 58"/>
                  <a:gd name="T27" fmla="*/ 0 h 49"/>
                  <a:gd name="T28" fmla="*/ 15 w 58"/>
                  <a:gd name="T29" fmla="*/ 7 h 49"/>
                  <a:gd name="T30" fmla="*/ 20 w 58"/>
                  <a:gd name="T31" fmla="*/ 12 h 49"/>
                  <a:gd name="T32" fmla="*/ 15 w 58"/>
                  <a:gd name="T33" fmla="*/ 17 h 49"/>
                  <a:gd name="T34" fmla="*/ 15 w 58"/>
                  <a:gd name="T35" fmla="*/ 31 h 49"/>
                  <a:gd name="T36" fmla="*/ 0 w 58"/>
                  <a:gd name="T37" fmla="*/ 49 h 49"/>
                  <a:gd name="T38" fmla="*/ 15 w 58"/>
                  <a:gd name="T39" fmla="*/ 49 h 49"/>
                  <a:gd name="T40" fmla="*/ 15 w 58"/>
                  <a:gd name="T41" fmla="*/ 43 h 49"/>
                  <a:gd name="T42" fmla="*/ 5 w 58"/>
                  <a:gd name="T43" fmla="*/ 43 h 49"/>
                  <a:gd name="T44" fmla="*/ 5 w 58"/>
                  <a:gd name="T45" fmla="*/ 43 h 49"/>
                  <a:gd name="T46" fmla="*/ 15 w 58"/>
                  <a:gd name="T47" fmla="*/ 31 h 49"/>
                  <a:gd name="T48" fmla="*/ 15 w 58"/>
                  <a:gd name="T49" fmla="*/ 17 h 49"/>
                  <a:gd name="T50" fmla="*/ 15 w 58"/>
                  <a:gd name="T51" fmla="*/ 17 h 49"/>
                  <a:gd name="T52" fmla="*/ 9 w 58"/>
                  <a:gd name="T53" fmla="*/ 12 h 49"/>
                  <a:gd name="T54" fmla="*/ 15 w 58"/>
                  <a:gd name="T55" fmla="*/ 7 h 49"/>
                  <a:gd name="T56" fmla="*/ 15 w 58"/>
                  <a:gd name="T57" fmla="*/ 7 h 49"/>
                  <a:gd name="T58" fmla="*/ 15 w 58"/>
                  <a:gd name="T59" fmla="*/ 7 h 49"/>
                  <a:gd name="T60" fmla="*/ 15 w 58"/>
                  <a:gd name="T61" fmla="*/ 0 h 49"/>
                  <a:gd name="T62" fmla="*/ 0 w 58"/>
                  <a:gd name="T63" fmla="*/ 0 h 49"/>
                  <a:gd name="T64" fmla="*/ 0 w 58"/>
                  <a:gd name="T65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8" h="49">
                    <a:moveTo>
                      <a:pt x="15" y="49"/>
                    </a:moveTo>
                    <a:cubicBezTo>
                      <a:pt x="17" y="49"/>
                      <a:pt x="17" y="49"/>
                      <a:pt x="17" y="49"/>
                    </a:cubicBezTo>
                    <a:cubicBezTo>
                      <a:pt x="18" y="47"/>
                      <a:pt x="20" y="45"/>
                      <a:pt x="21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15" y="49"/>
                      <a:pt x="15" y="49"/>
                      <a:pt x="15" y="49"/>
                    </a:cubicBezTo>
                    <a:close/>
                    <a:moveTo>
                      <a:pt x="15" y="31"/>
                    </a:moveTo>
                    <a:cubicBezTo>
                      <a:pt x="19" y="25"/>
                      <a:pt x="19" y="25"/>
                      <a:pt x="19" y="25"/>
                    </a:cubicBezTo>
                    <a:cubicBezTo>
                      <a:pt x="27" y="36"/>
                      <a:pt x="27" y="36"/>
                      <a:pt x="27" y="36"/>
                    </a:cubicBezTo>
                    <a:cubicBezTo>
                      <a:pt x="29" y="32"/>
                      <a:pt x="32" y="29"/>
                      <a:pt x="35" y="26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42" y="17"/>
                      <a:pt x="42" y="17"/>
                      <a:pt x="42" y="17"/>
                    </a:cubicBezTo>
                    <a:cubicBezTo>
                      <a:pt x="47" y="11"/>
                      <a:pt x="53" y="6"/>
                      <a:pt x="58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8" y="7"/>
                      <a:pt x="20" y="9"/>
                      <a:pt x="20" y="12"/>
                    </a:cubicBezTo>
                    <a:cubicBezTo>
                      <a:pt x="20" y="15"/>
                      <a:pt x="18" y="17"/>
                      <a:pt x="15" y="17"/>
                    </a:cubicBezTo>
                    <a:lnTo>
                      <a:pt x="15" y="31"/>
                    </a:lnTo>
                    <a:close/>
                    <a:moveTo>
                      <a:pt x="0" y="49"/>
                    </a:moveTo>
                    <a:cubicBezTo>
                      <a:pt x="15" y="49"/>
                      <a:pt x="15" y="49"/>
                      <a:pt x="15" y="49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2" y="17"/>
                      <a:pt x="9" y="15"/>
                      <a:pt x="9" y="12"/>
                    </a:cubicBezTo>
                    <a:cubicBezTo>
                      <a:pt x="9" y="9"/>
                      <a:pt x="12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6" name="Freeform: Shape 93"/>
              <p:cNvSpPr>
                <a:spLocks/>
              </p:cNvSpPr>
              <p:nvPr/>
            </p:nvSpPr>
            <p:spPr bwMode="auto">
              <a:xfrm>
                <a:off x="3946722" y="1143832"/>
                <a:ext cx="164205" cy="234054"/>
              </a:xfrm>
              <a:custGeom>
                <a:avLst/>
                <a:gdLst>
                  <a:gd name="T0" fmla="*/ 37 w 37"/>
                  <a:gd name="T1" fmla="*/ 35 h 53"/>
                  <a:gd name="T2" fmla="*/ 37 w 37"/>
                  <a:gd name="T3" fmla="*/ 0 h 53"/>
                  <a:gd name="T4" fmla="*/ 19 w 37"/>
                  <a:gd name="T5" fmla="*/ 0 h 53"/>
                  <a:gd name="T6" fmla="*/ 0 w 37"/>
                  <a:gd name="T7" fmla="*/ 49 h 53"/>
                  <a:gd name="T8" fmla="*/ 10 w 37"/>
                  <a:gd name="T9" fmla="*/ 53 h 53"/>
                  <a:gd name="T10" fmla="*/ 34 w 37"/>
                  <a:gd name="T11" fmla="*/ 43 h 53"/>
                  <a:gd name="T12" fmla="*/ 37 w 37"/>
                  <a:gd name="T13" fmla="*/ 35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53">
                    <a:moveTo>
                      <a:pt x="37" y="35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10" y="53"/>
                      <a:pt x="10" y="53"/>
                      <a:pt x="10" y="53"/>
                    </a:cubicBezTo>
                    <a:cubicBezTo>
                      <a:pt x="18" y="50"/>
                      <a:pt x="26" y="46"/>
                      <a:pt x="34" y="43"/>
                    </a:cubicBezTo>
                    <a:lnTo>
                      <a:pt x="37" y="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7" name="Freeform: Shape 94"/>
              <p:cNvSpPr>
                <a:spLocks/>
              </p:cNvSpPr>
              <p:nvPr/>
            </p:nvSpPr>
            <p:spPr bwMode="auto">
              <a:xfrm>
                <a:off x="4124407" y="1143832"/>
                <a:ext cx="30635" cy="84553"/>
              </a:xfrm>
              <a:custGeom>
                <a:avLst/>
                <a:gdLst>
                  <a:gd name="T0" fmla="*/ 0 w 7"/>
                  <a:gd name="T1" fmla="*/ 19 h 19"/>
                  <a:gd name="T2" fmla="*/ 6 w 7"/>
                  <a:gd name="T3" fmla="*/ 0 h 19"/>
                  <a:gd name="T4" fmla="*/ 7 w 7"/>
                  <a:gd name="T5" fmla="*/ 0 h 19"/>
                  <a:gd name="T6" fmla="*/ 0 w 7"/>
                  <a:gd name="T7" fmla="*/ 0 h 19"/>
                  <a:gd name="T8" fmla="*/ 0 w 7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9">
                    <a:moveTo>
                      <a:pt x="0" y="19"/>
                    </a:moveTo>
                    <a:cubicBezTo>
                      <a:pt x="6" y="15"/>
                      <a:pt x="6" y="7"/>
                      <a:pt x="6" y="0"/>
                    </a:cubicBezTo>
                    <a:cubicBezTo>
                      <a:pt x="6" y="0"/>
                      <a:pt x="6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8" name="Freeform: Shape 95"/>
              <p:cNvSpPr>
                <a:spLocks/>
              </p:cNvSpPr>
              <p:nvPr/>
            </p:nvSpPr>
            <p:spPr bwMode="auto">
              <a:xfrm>
                <a:off x="4124407" y="1143832"/>
                <a:ext cx="136021" cy="181361"/>
              </a:xfrm>
              <a:custGeom>
                <a:avLst/>
                <a:gdLst>
                  <a:gd name="T0" fmla="*/ 9 w 31"/>
                  <a:gd name="T1" fmla="*/ 0 h 41"/>
                  <a:gd name="T2" fmla="*/ 9 w 31"/>
                  <a:gd name="T3" fmla="*/ 0 h 41"/>
                  <a:gd name="T4" fmla="*/ 0 w 31"/>
                  <a:gd name="T5" fmla="*/ 21 h 41"/>
                  <a:gd name="T6" fmla="*/ 0 w 31"/>
                  <a:gd name="T7" fmla="*/ 35 h 41"/>
                  <a:gd name="T8" fmla="*/ 2 w 31"/>
                  <a:gd name="T9" fmla="*/ 41 h 41"/>
                  <a:gd name="T10" fmla="*/ 31 w 31"/>
                  <a:gd name="T11" fmla="*/ 32 h 41"/>
                  <a:gd name="T12" fmla="*/ 18 w 31"/>
                  <a:gd name="T13" fmla="*/ 0 h 41"/>
                  <a:gd name="T14" fmla="*/ 9 w 31"/>
                  <a:gd name="T15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" h="41">
                    <a:moveTo>
                      <a:pt x="9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9" y="8"/>
                      <a:pt x="8" y="18"/>
                      <a:pt x="0" y="21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2" y="41"/>
                      <a:pt x="2" y="41"/>
                      <a:pt x="2" y="41"/>
                    </a:cubicBezTo>
                    <a:cubicBezTo>
                      <a:pt x="11" y="37"/>
                      <a:pt x="21" y="35"/>
                      <a:pt x="31" y="32"/>
                    </a:cubicBezTo>
                    <a:cubicBezTo>
                      <a:pt x="18" y="0"/>
                      <a:pt x="18" y="0"/>
                      <a:pt x="18" y="0"/>
                    </a:cubicBez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9" name="Freeform: Shape 96"/>
              <p:cNvSpPr>
                <a:spLocks/>
              </p:cNvSpPr>
              <p:nvPr/>
            </p:nvSpPr>
            <p:spPr bwMode="auto">
              <a:xfrm>
                <a:off x="4031275" y="1113197"/>
                <a:ext cx="171558" cy="22057"/>
              </a:xfrm>
              <a:custGeom>
                <a:avLst/>
                <a:gdLst>
                  <a:gd name="T0" fmla="*/ 140 w 140"/>
                  <a:gd name="T1" fmla="*/ 0 h 18"/>
                  <a:gd name="T2" fmla="*/ 0 w 140"/>
                  <a:gd name="T3" fmla="*/ 0 h 18"/>
                  <a:gd name="T4" fmla="*/ 0 w 140"/>
                  <a:gd name="T5" fmla="*/ 18 h 18"/>
                  <a:gd name="T6" fmla="*/ 65 w 140"/>
                  <a:gd name="T7" fmla="*/ 18 h 18"/>
                  <a:gd name="T8" fmla="*/ 76 w 140"/>
                  <a:gd name="T9" fmla="*/ 18 h 18"/>
                  <a:gd name="T10" fmla="*/ 140 w 140"/>
                  <a:gd name="T11" fmla="*/ 18 h 18"/>
                  <a:gd name="T12" fmla="*/ 140 w 14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0" h="18">
                    <a:moveTo>
                      <a:pt x="1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65" y="18"/>
                    </a:lnTo>
                    <a:lnTo>
                      <a:pt x="76" y="18"/>
                    </a:lnTo>
                    <a:lnTo>
                      <a:pt x="140" y="18"/>
                    </a:lnTo>
                    <a:lnTo>
                      <a:pt x="14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0" name="Freeform: Shape 97"/>
              <p:cNvSpPr>
                <a:spLocks/>
              </p:cNvSpPr>
              <p:nvPr/>
            </p:nvSpPr>
            <p:spPr bwMode="auto">
              <a:xfrm>
                <a:off x="3351171" y="3599560"/>
                <a:ext cx="247533" cy="145824"/>
              </a:xfrm>
              <a:custGeom>
                <a:avLst/>
                <a:gdLst>
                  <a:gd name="T0" fmla="*/ 32 w 56"/>
                  <a:gd name="T1" fmla="*/ 0 h 33"/>
                  <a:gd name="T2" fmla="*/ 32 w 56"/>
                  <a:gd name="T3" fmla="*/ 6 h 33"/>
                  <a:gd name="T4" fmla="*/ 0 w 56"/>
                  <a:gd name="T5" fmla="*/ 33 h 33"/>
                  <a:gd name="T6" fmla="*/ 32 w 56"/>
                  <a:gd name="T7" fmla="*/ 27 h 33"/>
                  <a:gd name="T8" fmla="*/ 32 w 56"/>
                  <a:gd name="T9" fmla="*/ 32 h 33"/>
                  <a:gd name="T10" fmla="*/ 56 w 56"/>
                  <a:gd name="T11" fmla="*/ 16 h 33"/>
                  <a:gd name="T12" fmla="*/ 32 w 56"/>
                  <a:gd name="T13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33">
                    <a:moveTo>
                      <a:pt x="32" y="0"/>
                    </a:moveTo>
                    <a:cubicBezTo>
                      <a:pt x="32" y="6"/>
                      <a:pt x="32" y="6"/>
                      <a:pt x="32" y="6"/>
                    </a:cubicBezTo>
                    <a:cubicBezTo>
                      <a:pt x="4" y="6"/>
                      <a:pt x="0" y="33"/>
                      <a:pt x="0" y="33"/>
                    </a:cubicBezTo>
                    <a:cubicBezTo>
                      <a:pt x="0" y="33"/>
                      <a:pt x="9" y="27"/>
                      <a:pt x="32" y="27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56" y="16"/>
                      <a:pt x="56" y="16"/>
                      <a:pt x="56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1" name="Freeform: Shape 98"/>
              <p:cNvSpPr>
                <a:spLocks/>
              </p:cNvSpPr>
              <p:nvPr/>
            </p:nvSpPr>
            <p:spPr bwMode="auto">
              <a:xfrm>
                <a:off x="3329114" y="3728228"/>
                <a:ext cx="242632" cy="145824"/>
              </a:xfrm>
              <a:custGeom>
                <a:avLst/>
                <a:gdLst>
                  <a:gd name="T0" fmla="*/ 24 w 55"/>
                  <a:gd name="T1" fmla="*/ 33 h 33"/>
                  <a:gd name="T2" fmla="*/ 24 w 55"/>
                  <a:gd name="T3" fmla="*/ 28 h 33"/>
                  <a:gd name="T4" fmla="*/ 55 w 55"/>
                  <a:gd name="T5" fmla="*/ 0 h 33"/>
                  <a:gd name="T6" fmla="*/ 24 w 55"/>
                  <a:gd name="T7" fmla="*/ 7 h 33"/>
                  <a:gd name="T8" fmla="*/ 24 w 55"/>
                  <a:gd name="T9" fmla="*/ 1 h 33"/>
                  <a:gd name="T10" fmla="*/ 0 w 55"/>
                  <a:gd name="T11" fmla="*/ 17 h 33"/>
                  <a:gd name="T12" fmla="*/ 24 w 55"/>
                  <a:gd name="T13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33">
                    <a:moveTo>
                      <a:pt x="24" y="33"/>
                    </a:moveTo>
                    <a:cubicBezTo>
                      <a:pt x="24" y="28"/>
                      <a:pt x="24" y="28"/>
                      <a:pt x="24" y="28"/>
                    </a:cubicBezTo>
                    <a:cubicBezTo>
                      <a:pt x="52" y="28"/>
                      <a:pt x="55" y="0"/>
                      <a:pt x="55" y="0"/>
                    </a:cubicBezTo>
                    <a:cubicBezTo>
                      <a:pt x="55" y="0"/>
                      <a:pt x="47" y="7"/>
                      <a:pt x="24" y="7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0" y="17"/>
                      <a:pt x="0" y="17"/>
                      <a:pt x="0" y="17"/>
                    </a:cubicBezTo>
                    <a:lnTo>
                      <a:pt x="24" y="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2" name="Freeform: Shape 99"/>
              <p:cNvSpPr>
                <a:spLocks/>
              </p:cNvSpPr>
              <p:nvPr/>
            </p:nvSpPr>
            <p:spPr bwMode="auto">
              <a:xfrm>
                <a:off x="5196643" y="1104619"/>
                <a:ext cx="203418" cy="203419"/>
              </a:xfrm>
              <a:custGeom>
                <a:avLst/>
                <a:gdLst>
                  <a:gd name="T0" fmla="*/ 34 w 46"/>
                  <a:gd name="T1" fmla="*/ 43 h 46"/>
                  <a:gd name="T2" fmla="*/ 43 w 46"/>
                  <a:gd name="T3" fmla="*/ 34 h 46"/>
                  <a:gd name="T4" fmla="*/ 45 w 46"/>
                  <a:gd name="T5" fmla="*/ 27 h 46"/>
                  <a:gd name="T6" fmla="*/ 45 w 46"/>
                  <a:gd name="T7" fmla="*/ 18 h 46"/>
                  <a:gd name="T8" fmla="*/ 43 w 46"/>
                  <a:gd name="T9" fmla="*/ 11 h 46"/>
                  <a:gd name="T10" fmla="*/ 34 w 46"/>
                  <a:gd name="T11" fmla="*/ 3 h 46"/>
                  <a:gd name="T12" fmla="*/ 31 w 46"/>
                  <a:gd name="T13" fmla="*/ 1 h 46"/>
                  <a:gd name="T14" fmla="*/ 24 w 46"/>
                  <a:gd name="T15" fmla="*/ 0 h 46"/>
                  <a:gd name="T16" fmla="*/ 25 w 46"/>
                  <a:gd name="T17" fmla="*/ 2 h 46"/>
                  <a:gd name="T18" fmla="*/ 28 w 46"/>
                  <a:gd name="T19" fmla="*/ 2 h 46"/>
                  <a:gd name="T20" fmla="*/ 31 w 46"/>
                  <a:gd name="T21" fmla="*/ 3 h 46"/>
                  <a:gd name="T22" fmla="*/ 30 w 46"/>
                  <a:gd name="T23" fmla="*/ 3 h 46"/>
                  <a:gd name="T24" fmla="*/ 26 w 46"/>
                  <a:gd name="T25" fmla="*/ 5 h 46"/>
                  <a:gd name="T26" fmla="*/ 27 w 46"/>
                  <a:gd name="T27" fmla="*/ 7 h 46"/>
                  <a:gd name="T28" fmla="*/ 29 w 46"/>
                  <a:gd name="T29" fmla="*/ 8 h 46"/>
                  <a:gd name="T30" fmla="*/ 32 w 46"/>
                  <a:gd name="T31" fmla="*/ 4 h 46"/>
                  <a:gd name="T32" fmla="*/ 35 w 46"/>
                  <a:gd name="T33" fmla="*/ 5 h 46"/>
                  <a:gd name="T34" fmla="*/ 37 w 46"/>
                  <a:gd name="T35" fmla="*/ 6 h 46"/>
                  <a:gd name="T36" fmla="*/ 38 w 46"/>
                  <a:gd name="T37" fmla="*/ 9 h 46"/>
                  <a:gd name="T38" fmla="*/ 37 w 46"/>
                  <a:gd name="T39" fmla="*/ 11 h 46"/>
                  <a:gd name="T40" fmla="*/ 36 w 46"/>
                  <a:gd name="T41" fmla="*/ 9 h 46"/>
                  <a:gd name="T42" fmla="*/ 33 w 46"/>
                  <a:gd name="T43" fmla="*/ 10 h 46"/>
                  <a:gd name="T44" fmla="*/ 35 w 46"/>
                  <a:gd name="T45" fmla="*/ 11 h 46"/>
                  <a:gd name="T46" fmla="*/ 30 w 46"/>
                  <a:gd name="T47" fmla="*/ 13 h 46"/>
                  <a:gd name="T48" fmla="*/ 28 w 46"/>
                  <a:gd name="T49" fmla="*/ 15 h 46"/>
                  <a:gd name="T50" fmla="*/ 25 w 46"/>
                  <a:gd name="T51" fmla="*/ 17 h 46"/>
                  <a:gd name="T52" fmla="*/ 26 w 46"/>
                  <a:gd name="T53" fmla="*/ 27 h 46"/>
                  <a:gd name="T54" fmla="*/ 29 w 46"/>
                  <a:gd name="T55" fmla="*/ 28 h 46"/>
                  <a:gd name="T56" fmla="*/ 31 w 46"/>
                  <a:gd name="T57" fmla="*/ 28 h 46"/>
                  <a:gd name="T58" fmla="*/ 36 w 46"/>
                  <a:gd name="T59" fmla="*/ 31 h 46"/>
                  <a:gd name="T60" fmla="*/ 38 w 46"/>
                  <a:gd name="T61" fmla="*/ 33 h 46"/>
                  <a:gd name="T62" fmla="*/ 41 w 46"/>
                  <a:gd name="T63" fmla="*/ 34 h 46"/>
                  <a:gd name="T64" fmla="*/ 26 w 46"/>
                  <a:gd name="T65" fmla="*/ 40 h 46"/>
                  <a:gd name="T66" fmla="*/ 0 w 46"/>
                  <a:gd name="T67" fmla="*/ 19 h 46"/>
                  <a:gd name="T68" fmla="*/ 0 w 46"/>
                  <a:gd name="T69" fmla="*/ 28 h 46"/>
                  <a:gd name="T70" fmla="*/ 4 w 46"/>
                  <a:gd name="T71" fmla="*/ 37 h 46"/>
                  <a:gd name="T72" fmla="*/ 14 w 46"/>
                  <a:gd name="T73" fmla="*/ 44 h 46"/>
                  <a:gd name="T74" fmla="*/ 23 w 46"/>
                  <a:gd name="T75" fmla="*/ 36 h 46"/>
                  <a:gd name="T76" fmla="*/ 22 w 46"/>
                  <a:gd name="T77" fmla="*/ 33 h 46"/>
                  <a:gd name="T78" fmla="*/ 23 w 46"/>
                  <a:gd name="T79" fmla="*/ 29 h 46"/>
                  <a:gd name="T80" fmla="*/ 21 w 46"/>
                  <a:gd name="T81" fmla="*/ 28 h 46"/>
                  <a:gd name="T82" fmla="*/ 18 w 46"/>
                  <a:gd name="T83" fmla="*/ 26 h 46"/>
                  <a:gd name="T84" fmla="*/ 13 w 46"/>
                  <a:gd name="T85" fmla="*/ 24 h 46"/>
                  <a:gd name="T86" fmla="*/ 11 w 46"/>
                  <a:gd name="T87" fmla="*/ 20 h 46"/>
                  <a:gd name="T88" fmla="*/ 10 w 46"/>
                  <a:gd name="T89" fmla="*/ 20 h 46"/>
                  <a:gd name="T90" fmla="*/ 9 w 46"/>
                  <a:gd name="T91" fmla="*/ 21 h 46"/>
                  <a:gd name="T92" fmla="*/ 8 w 46"/>
                  <a:gd name="T93" fmla="*/ 17 h 46"/>
                  <a:gd name="T94" fmla="*/ 8 w 46"/>
                  <a:gd name="T95" fmla="*/ 13 h 46"/>
                  <a:gd name="T96" fmla="*/ 10 w 46"/>
                  <a:gd name="T97" fmla="*/ 9 h 46"/>
                  <a:gd name="T98" fmla="*/ 9 w 46"/>
                  <a:gd name="T99" fmla="*/ 6 h 46"/>
                  <a:gd name="T100" fmla="*/ 20 w 46"/>
                  <a:gd name="T101" fmla="*/ 1 h 46"/>
                  <a:gd name="T102" fmla="*/ 24 w 46"/>
                  <a:gd name="T103" fmla="*/ 0 h 46"/>
                  <a:gd name="T104" fmla="*/ 14 w 46"/>
                  <a:gd name="T105" fmla="*/ 1 h 46"/>
                  <a:gd name="T106" fmla="*/ 6 w 46"/>
                  <a:gd name="T107" fmla="*/ 6 h 46"/>
                  <a:gd name="T108" fmla="*/ 1 w 46"/>
                  <a:gd name="T109" fmla="*/ 14 h 46"/>
                  <a:gd name="T110" fmla="*/ 24 w 46"/>
                  <a:gd name="T111" fmla="*/ 29 h 46"/>
                  <a:gd name="T112" fmla="*/ 21 w 46"/>
                  <a:gd name="T113" fmla="*/ 25 h 46"/>
                  <a:gd name="T114" fmla="*/ 20 w 46"/>
                  <a:gd name="T115" fmla="*/ 23 h 46"/>
                  <a:gd name="T116" fmla="*/ 16 w 46"/>
                  <a:gd name="T117" fmla="*/ 24 h 46"/>
                  <a:gd name="T118" fmla="*/ 18 w 46"/>
                  <a:gd name="T119" fmla="*/ 19 h 46"/>
                  <a:gd name="T120" fmla="*/ 22 w 46"/>
                  <a:gd name="T121" fmla="*/ 19 h 46"/>
                  <a:gd name="T122" fmla="*/ 24 w 46"/>
                  <a:gd name="T123" fmla="*/ 19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6" h="46">
                    <a:moveTo>
                      <a:pt x="24" y="46"/>
                    </a:moveTo>
                    <a:cubicBezTo>
                      <a:pt x="25" y="46"/>
                      <a:pt x="27" y="45"/>
                      <a:pt x="28" y="45"/>
                    </a:cubicBezTo>
                    <a:cubicBezTo>
                      <a:pt x="29" y="45"/>
                      <a:pt x="29" y="45"/>
                      <a:pt x="30" y="45"/>
                    </a:cubicBezTo>
                    <a:cubicBezTo>
                      <a:pt x="30" y="44"/>
                      <a:pt x="31" y="44"/>
                      <a:pt x="31" y="44"/>
                    </a:cubicBezTo>
                    <a:cubicBezTo>
                      <a:pt x="32" y="44"/>
                      <a:pt x="32" y="44"/>
                      <a:pt x="33" y="43"/>
                    </a:cubicBezTo>
                    <a:cubicBezTo>
                      <a:pt x="33" y="43"/>
                      <a:pt x="34" y="43"/>
                      <a:pt x="34" y="43"/>
                    </a:cubicBezTo>
                    <a:cubicBezTo>
                      <a:pt x="36" y="42"/>
                      <a:pt x="37" y="41"/>
                      <a:pt x="38" y="40"/>
                    </a:cubicBezTo>
                    <a:cubicBezTo>
                      <a:pt x="38" y="40"/>
                      <a:pt x="39" y="39"/>
                      <a:pt x="39" y="39"/>
                    </a:cubicBezTo>
                    <a:cubicBezTo>
                      <a:pt x="39" y="39"/>
                      <a:pt x="39" y="39"/>
                      <a:pt x="40" y="38"/>
                    </a:cubicBezTo>
                    <a:cubicBezTo>
                      <a:pt x="40" y="38"/>
                      <a:pt x="40" y="37"/>
                      <a:pt x="41" y="37"/>
                    </a:cubicBezTo>
                    <a:cubicBezTo>
                      <a:pt x="41" y="36"/>
                      <a:pt x="42" y="36"/>
                      <a:pt x="42" y="35"/>
                    </a:cubicBezTo>
                    <a:cubicBezTo>
                      <a:pt x="42" y="35"/>
                      <a:pt x="43" y="34"/>
                      <a:pt x="43" y="34"/>
                    </a:cubicBezTo>
                    <a:cubicBezTo>
                      <a:pt x="43" y="34"/>
                      <a:pt x="43" y="34"/>
                      <a:pt x="43" y="33"/>
                    </a:cubicBezTo>
                    <a:cubicBezTo>
                      <a:pt x="43" y="33"/>
                      <a:pt x="43" y="33"/>
                      <a:pt x="43" y="33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1"/>
                      <a:pt x="44" y="31"/>
                      <a:pt x="44" y="31"/>
                    </a:cubicBezTo>
                    <a:cubicBezTo>
                      <a:pt x="45" y="30"/>
                      <a:pt x="45" y="29"/>
                      <a:pt x="45" y="28"/>
                    </a:cubicBezTo>
                    <a:cubicBezTo>
                      <a:pt x="45" y="28"/>
                      <a:pt x="45" y="28"/>
                      <a:pt x="45" y="27"/>
                    </a:cubicBezTo>
                    <a:cubicBezTo>
                      <a:pt x="45" y="27"/>
                      <a:pt x="45" y="27"/>
                      <a:pt x="45" y="26"/>
                    </a:cubicBezTo>
                    <a:cubicBezTo>
                      <a:pt x="45" y="26"/>
                      <a:pt x="46" y="25"/>
                      <a:pt x="46" y="25"/>
                    </a:cubicBezTo>
                    <a:cubicBezTo>
                      <a:pt x="46" y="24"/>
                      <a:pt x="46" y="23"/>
                      <a:pt x="46" y="23"/>
                    </a:cubicBezTo>
                    <a:cubicBezTo>
                      <a:pt x="46" y="22"/>
                      <a:pt x="46" y="21"/>
                      <a:pt x="46" y="20"/>
                    </a:cubicBezTo>
                    <a:cubicBezTo>
                      <a:pt x="46" y="20"/>
                      <a:pt x="46" y="20"/>
                      <a:pt x="45" y="19"/>
                    </a:cubicBezTo>
                    <a:cubicBezTo>
                      <a:pt x="45" y="19"/>
                      <a:pt x="45" y="18"/>
                      <a:pt x="45" y="18"/>
                    </a:cubicBezTo>
                    <a:cubicBezTo>
                      <a:pt x="45" y="18"/>
                      <a:pt x="45" y="17"/>
                      <a:pt x="45" y="17"/>
                    </a:cubicBezTo>
                    <a:cubicBezTo>
                      <a:pt x="45" y="16"/>
                      <a:pt x="45" y="15"/>
                      <a:pt x="44" y="15"/>
                    </a:cubicBezTo>
                    <a:cubicBezTo>
                      <a:pt x="44" y="15"/>
                      <a:pt x="44" y="14"/>
                      <a:pt x="44" y="14"/>
                    </a:cubicBezTo>
                    <a:cubicBezTo>
                      <a:pt x="44" y="14"/>
                      <a:pt x="44" y="13"/>
                      <a:pt x="43" y="13"/>
                    </a:cubicBezTo>
                    <a:cubicBezTo>
                      <a:pt x="43" y="13"/>
                      <a:pt x="43" y="12"/>
                      <a:pt x="43" y="12"/>
                    </a:cubicBezTo>
                    <a:cubicBezTo>
                      <a:pt x="43" y="12"/>
                      <a:pt x="43" y="12"/>
                      <a:pt x="43" y="11"/>
                    </a:cubicBezTo>
                    <a:cubicBezTo>
                      <a:pt x="42" y="10"/>
                      <a:pt x="41" y="9"/>
                      <a:pt x="41" y="8"/>
                    </a:cubicBezTo>
                    <a:cubicBezTo>
                      <a:pt x="40" y="8"/>
                      <a:pt x="40" y="8"/>
                      <a:pt x="40" y="7"/>
                    </a:cubicBezTo>
                    <a:cubicBezTo>
                      <a:pt x="39" y="7"/>
                      <a:pt x="39" y="7"/>
                      <a:pt x="39" y="6"/>
                    </a:cubicBezTo>
                    <a:cubicBezTo>
                      <a:pt x="39" y="6"/>
                      <a:pt x="38" y="6"/>
                      <a:pt x="38" y="6"/>
                    </a:cubicBezTo>
                    <a:cubicBezTo>
                      <a:pt x="38" y="5"/>
                      <a:pt x="37" y="5"/>
                      <a:pt x="36" y="4"/>
                    </a:cubicBezTo>
                    <a:cubicBezTo>
                      <a:pt x="36" y="4"/>
                      <a:pt x="35" y="3"/>
                      <a:pt x="34" y="3"/>
                    </a:cubicBezTo>
                    <a:cubicBezTo>
                      <a:pt x="34" y="2"/>
                      <a:pt x="33" y="2"/>
                      <a:pt x="33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2" y="2"/>
                      <a:pt x="32" y="2"/>
                      <a:pt x="32" y="2"/>
                    </a:cubicBezTo>
                    <a:cubicBezTo>
                      <a:pt x="32" y="2"/>
                      <a:pt x="32" y="2"/>
                      <a:pt x="32" y="2"/>
                    </a:cubicBezTo>
                    <a:cubicBezTo>
                      <a:pt x="32" y="1"/>
                      <a:pt x="31" y="1"/>
                      <a:pt x="31" y="1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31" y="1"/>
                      <a:pt x="30" y="1"/>
                      <a:pt x="30" y="1"/>
                    </a:cubicBezTo>
                    <a:cubicBezTo>
                      <a:pt x="30" y="1"/>
                      <a:pt x="30" y="1"/>
                      <a:pt x="30" y="1"/>
                    </a:cubicBezTo>
                    <a:cubicBezTo>
                      <a:pt x="29" y="1"/>
                      <a:pt x="29" y="0"/>
                      <a:pt x="28" y="0"/>
                    </a:cubicBezTo>
                    <a:cubicBezTo>
                      <a:pt x="28" y="0"/>
                      <a:pt x="27" y="0"/>
                      <a:pt x="27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6" y="0"/>
                      <a:pt x="25" y="0"/>
                      <a:pt x="24" y="0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5" y="1"/>
                      <a:pt x="26" y="1"/>
                      <a:pt x="27" y="1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6" y="2"/>
                      <a:pt x="26" y="2"/>
                      <a:pt x="26" y="2"/>
                    </a:cubicBezTo>
                    <a:cubicBezTo>
                      <a:pt x="26" y="2"/>
                      <a:pt x="25" y="2"/>
                      <a:pt x="25" y="2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26" y="2"/>
                      <a:pt x="26" y="2"/>
                      <a:pt x="26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8" y="1"/>
                      <a:pt x="28" y="1"/>
                    </a:cubicBezTo>
                    <a:cubicBezTo>
                      <a:pt x="28" y="1"/>
                      <a:pt x="28" y="2"/>
                      <a:pt x="28" y="2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28" y="2"/>
                      <a:pt x="29" y="2"/>
                      <a:pt x="29" y="2"/>
                    </a:cubicBezTo>
                    <a:cubicBezTo>
                      <a:pt x="29" y="2"/>
                      <a:pt x="29" y="2"/>
                      <a:pt x="29" y="2"/>
                    </a:cubicBezTo>
                    <a:cubicBezTo>
                      <a:pt x="29" y="2"/>
                      <a:pt x="30" y="2"/>
                      <a:pt x="30" y="2"/>
                    </a:cubicBezTo>
                    <a:cubicBezTo>
                      <a:pt x="30" y="2"/>
                      <a:pt x="31" y="2"/>
                      <a:pt x="31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31" y="3"/>
                      <a:pt x="32" y="3"/>
                      <a:pt x="32" y="4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29" y="3"/>
                      <a:pt x="29" y="4"/>
                      <a:pt x="29" y="4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8" y="4"/>
                      <a:pt x="28" y="4"/>
                      <a:pt x="28" y="4"/>
                    </a:cubicBezTo>
                    <a:cubicBezTo>
                      <a:pt x="28" y="4"/>
                      <a:pt x="27" y="4"/>
                      <a:pt x="27" y="4"/>
                    </a:cubicBezTo>
                    <a:cubicBezTo>
                      <a:pt x="27" y="4"/>
                      <a:pt x="27" y="4"/>
                      <a:pt x="26" y="5"/>
                    </a:cubicBezTo>
                    <a:cubicBezTo>
                      <a:pt x="26" y="5"/>
                      <a:pt x="26" y="5"/>
                      <a:pt x="25" y="5"/>
                    </a:cubicBezTo>
                    <a:cubicBezTo>
                      <a:pt x="25" y="5"/>
                      <a:pt x="25" y="6"/>
                      <a:pt x="25" y="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6" y="6"/>
                      <a:pt x="26" y="6"/>
                    </a:cubicBezTo>
                    <a:cubicBezTo>
                      <a:pt x="26" y="6"/>
                      <a:pt x="26" y="7"/>
                      <a:pt x="27" y="7"/>
                    </a:cubicBezTo>
                    <a:cubicBezTo>
                      <a:pt x="27" y="7"/>
                      <a:pt x="27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28" y="8"/>
                      <a:pt x="28" y="8"/>
                      <a:pt x="28" y="9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9" y="9"/>
                      <a:pt x="29" y="9"/>
                      <a:pt x="29" y="8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30" y="8"/>
                      <a:pt x="31" y="7"/>
                      <a:pt x="31" y="6"/>
                    </a:cubicBezTo>
                    <a:cubicBezTo>
                      <a:pt x="31" y="6"/>
                      <a:pt x="31" y="6"/>
                      <a:pt x="31" y="5"/>
                    </a:cubicBezTo>
                    <a:cubicBezTo>
                      <a:pt x="31" y="5"/>
                      <a:pt x="32" y="5"/>
                      <a:pt x="32" y="5"/>
                    </a:cubicBezTo>
                    <a:cubicBezTo>
                      <a:pt x="32" y="5"/>
                      <a:pt x="32" y="5"/>
                      <a:pt x="32" y="5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2" y="4"/>
                      <a:pt x="32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4"/>
                      <a:pt x="34" y="4"/>
                      <a:pt x="34" y="4"/>
                    </a:cubicBezTo>
                    <a:cubicBezTo>
                      <a:pt x="34" y="4"/>
                      <a:pt x="34" y="5"/>
                      <a:pt x="34" y="5"/>
                    </a:cubicBezTo>
                    <a:cubicBezTo>
                      <a:pt x="34" y="5"/>
                      <a:pt x="35" y="5"/>
                      <a:pt x="35" y="5"/>
                    </a:cubicBezTo>
                    <a:cubicBezTo>
                      <a:pt x="35" y="5"/>
                      <a:pt x="34" y="5"/>
                      <a:pt x="34" y="5"/>
                    </a:cubicBezTo>
                    <a:cubicBezTo>
                      <a:pt x="34" y="5"/>
                      <a:pt x="34" y="5"/>
                      <a:pt x="34" y="5"/>
                    </a:cubicBezTo>
                    <a:cubicBezTo>
                      <a:pt x="34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6" y="6"/>
                      <a:pt x="36" y="5"/>
                      <a:pt x="36" y="5"/>
                    </a:cubicBezTo>
                    <a:cubicBezTo>
                      <a:pt x="36" y="6"/>
                      <a:pt x="36" y="6"/>
                      <a:pt x="37" y="6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6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8"/>
                    </a:cubicBezTo>
                    <a:cubicBezTo>
                      <a:pt x="38" y="8"/>
                      <a:pt x="38" y="8"/>
                      <a:pt x="38" y="8"/>
                    </a:cubicBezTo>
                    <a:cubicBezTo>
                      <a:pt x="38" y="8"/>
                      <a:pt x="38" y="8"/>
                      <a:pt x="38" y="8"/>
                    </a:cubicBezTo>
                    <a:cubicBezTo>
                      <a:pt x="38" y="9"/>
                      <a:pt x="38" y="9"/>
                      <a:pt x="38" y="9"/>
                    </a:cubicBezTo>
                    <a:cubicBezTo>
                      <a:pt x="37" y="9"/>
                      <a:pt x="37" y="9"/>
                      <a:pt x="37" y="10"/>
                    </a:cubicBezTo>
                    <a:cubicBezTo>
                      <a:pt x="37" y="10"/>
                      <a:pt x="38" y="10"/>
                      <a:pt x="38" y="10"/>
                    </a:cubicBezTo>
                    <a:cubicBezTo>
                      <a:pt x="38" y="10"/>
                      <a:pt x="38" y="10"/>
                      <a:pt x="38" y="10"/>
                    </a:cubicBezTo>
                    <a:cubicBezTo>
                      <a:pt x="38" y="11"/>
                      <a:pt x="38" y="11"/>
                      <a:pt x="38" y="11"/>
                    </a:cubicBezTo>
                    <a:cubicBezTo>
                      <a:pt x="38" y="11"/>
                      <a:pt x="38" y="11"/>
                      <a:pt x="37" y="11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6" y="10"/>
                      <a:pt x="36" y="10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9"/>
                      <a:pt x="37" y="9"/>
                      <a:pt x="36" y="9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5" y="10"/>
                      <a:pt x="35" y="9"/>
                      <a:pt x="34" y="10"/>
                    </a:cubicBezTo>
                    <a:cubicBezTo>
                      <a:pt x="34" y="10"/>
                      <a:pt x="35" y="10"/>
                      <a:pt x="35" y="10"/>
                    </a:cubicBezTo>
                    <a:cubicBezTo>
                      <a:pt x="35" y="10"/>
                      <a:pt x="34" y="10"/>
                      <a:pt x="34" y="10"/>
                    </a:cubicBezTo>
                    <a:cubicBezTo>
                      <a:pt x="34" y="10"/>
                      <a:pt x="34" y="10"/>
                      <a:pt x="34" y="10"/>
                    </a:cubicBezTo>
                    <a:cubicBezTo>
                      <a:pt x="34" y="9"/>
                      <a:pt x="34" y="9"/>
                      <a:pt x="33" y="9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4" y="10"/>
                      <a:pt x="34" y="10"/>
                    </a:cubicBezTo>
                    <a:cubicBezTo>
                      <a:pt x="34" y="10"/>
                      <a:pt x="33" y="11"/>
                      <a:pt x="33" y="11"/>
                    </a:cubicBezTo>
                    <a:cubicBezTo>
                      <a:pt x="33" y="11"/>
                      <a:pt x="33" y="11"/>
                      <a:pt x="34" y="11"/>
                    </a:cubicBezTo>
                    <a:cubicBezTo>
                      <a:pt x="34" y="11"/>
                      <a:pt x="34" y="11"/>
                      <a:pt x="34" y="11"/>
                    </a:cubicBezTo>
                    <a:cubicBezTo>
                      <a:pt x="34" y="11"/>
                      <a:pt x="34" y="11"/>
                      <a:pt x="34" y="11"/>
                    </a:cubicBezTo>
                    <a:cubicBezTo>
                      <a:pt x="34" y="11"/>
                      <a:pt x="35" y="11"/>
                      <a:pt x="35" y="11"/>
                    </a:cubicBezTo>
                    <a:cubicBezTo>
                      <a:pt x="35" y="11"/>
                      <a:pt x="35" y="12"/>
                      <a:pt x="34" y="12"/>
                    </a:cubicBezTo>
                    <a:cubicBezTo>
                      <a:pt x="34" y="12"/>
                      <a:pt x="33" y="12"/>
                      <a:pt x="33" y="12"/>
                    </a:cubicBezTo>
                    <a:cubicBezTo>
                      <a:pt x="33" y="12"/>
                      <a:pt x="32" y="13"/>
                      <a:pt x="32" y="12"/>
                    </a:cubicBezTo>
                    <a:cubicBezTo>
                      <a:pt x="32" y="12"/>
                      <a:pt x="32" y="12"/>
                      <a:pt x="33" y="12"/>
                    </a:cubicBezTo>
                    <a:cubicBezTo>
                      <a:pt x="32" y="12"/>
                      <a:pt x="32" y="12"/>
                      <a:pt x="31" y="12"/>
                    </a:cubicBezTo>
                    <a:cubicBezTo>
                      <a:pt x="31" y="12"/>
                      <a:pt x="30" y="12"/>
                      <a:pt x="30" y="13"/>
                    </a:cubicBezTo>
                    <a:cubicBezTo>
                      <a:pt x="30" y="13"/>
                      <a:pt x="30" y="13"/>
                      <a:pt x="30" y="13"/>
                    </a:cubicBezTo>
                    <a:cubicBezTo>
                      <a:pt x="30" y="13"/>
                      <a:pt x="30" y="13"/>
                      <a:pt x="29" y="14"/>
                    </a:cubicBezTo>
                    <a:cubicBezTo>
                      <a:pt x="29" y="14"/>
                      <a:pt x="29" y="14"/>
                      <a:pt x="29" y="14"/>
                    </a:cubicBezTo>
                    <a:cubicBezTo>
                      <a:pt x="29" y="14"/>
                      <a:pt x="28" y="14"/>
                      <a:pt x="28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8" y="14"/>
                      <a:pt x="28" y="14"/>
                      <a:pt x="28" y="15"/>
                    </a:cubicBezTo>
                    <a:cubicBezTo>
                      <a:pt x="27" y="15"/>
                      <a:pt x="27" y="15"/>
                      <a:pt x="27" y="15"/>
                    </a:cubicBezTo>
                    <a:cubicBezTo>
                      <a:pt x="27" y="15"/>
                      <a:pt x="27" y="15"/>
                      <a:pt x="27" y="15"/>
                    </a:cubicBezTo>
                    <a:cubicBezTo>
                      <a:pt x="27" y="15"/>
                      <a:pt x="27" y="16"/>
                      <a:pt x="27" y="16"/>
                    </a:cubicBezTo>
                    <a:cubicBezTo>
                      <a:pt x="26" y="16"/>
                      <a:pt x="26" y="17"/>
                      <a:pt x="26" y="17"/>
                    </a:cubicBezTo>
                    <a:cubicBezTo>
                      <a:pt x="26" y="17"/>
                      <a:pt x="25" y="17"/>
                      <a:pt x="25" y="17"/>
                    </a:cubicBezTo>
                    <a:cubicBezTo>
                      <a:pt x="25" y="17"/>
                      <a:pt x="25" y="17"/>
                      <a:pt x="25" y="17"/>
                    </a:cubicBezTo>
                    <a:cubicBezTo>
                      <a:pt x="24" y="17"/>
                      <a:pt x="24" y="18"/>
                      <a:pt x="24" y="18"/>
                    </a:cubicBezTo>
                    <a:cubicBezTo>
                      <a:pt x="24" y="28"/>
                      <a:pt x="24" y="28"/>
                      <a:pt x="24" y="28"/>
                    </a:cubicBezTo>
                    <a:cubicBezTo>
                      <a:pt x="24" y="28"/>
                      <a:pt x="24" y="28"/>
                      <a:pt x="25" y="28"/>
                    </a:cubicBezTo>
                    <a:cubicBezTo>
                      <a:pt x="25" y="28"/>
                      <a:pt x="25" y="28"/>
                      <a:pt x="25" y="27"/>
                    </a:cubicBezTo>
                    <a:cubicBezTo>
                      <a:pt x="25" y="27"/>
                      <a:pt x="25" y="27"/>
                      <a:pt x="26" y="27"/>
                    </a:cubicBezTo>
                    <a:cubicBezTo>
                      <a:pt x="26" y="27"/>
                      <a:pt x="26" y="27"/>
                      <a:pt x="26" y="27"/>
                    </a:cubicBezTo>
                    <a:cubicBezTo>
                      <a:pt x="26" y="27"/>
                      <a:pt x="26" y="27"/>
                      <a:pt x="27" y="27"/>
                    </a:cubicBezTo>
                    <a:cubicBezTo>
                      <a:pt x="27" y="27"/>
                      <a:pt x="26" y="27"/>
                      <a:pt x="26" y="27"/>
                    </a:cubicBezTo>
                    <a:cubicBezTo>
                      <a:pt x="27" y="28"/>
                      <a:pt x="27" y="27"/>
                      <a:pt x="27" y="27"/>
                    </a:cubicBezTo>
                    <a:cubicBezTo>
                      <a:pt x="27" y="27"/>
                      <a:pt x="28" y="27"/>
                      <a:pt x="28" y="27"/>
                    </a:cubicBezTo>
                    <a:cubicBezTo>
                      <a:pt x="28" y="27"/>
                      <a:pt x="28" y="28"/>
                      <a:pt x="28" y="28"/>
                    </a:cubicBezTo>
                    <a:cubicBezTo>
                      <a:pt x="28" y="28"/>
                      <a:pt x="29" y="28"/>
                      <a:pt x="29" y="28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30" y="28"/>
                      <a:pt x="30" y="28"/>
                      <a:pt x="30" y="28"/>
                    </a:cubicBezTo>
                    <a:cubicBezTo>
                      <a:pt x="30" y="27"/>
                      <a:pt x="31" y="28"/>
                      <a:pt x="31" y="28"/>
                    </a:cubicBezTo>
                    <a:cubicBezTo>
                      <a:pt x="31" y="28"/>
                      <a:pt x="31" y="28"/>
                      <a:pt x="31" y="28"/>
                    </a:cubicBezTo>
                    <a:cubicBezTo>
                      <a:pt x="31" y="28"/>
                      <a:pt x="31" y="28"/>
                      <a:pt x="31" y="28"/>
                    </a:cubicBezTo>
                    <a:cubicBezTo>
                      <a:pt x="31" y="28"/>
                      <a:pt x="31" y="28"/>
                      <a:pt x="31" y="28"/>
                    </a:cubicBezTo>
                    <a:cubicBezTo>
                      <a:pt x="31" y="29"/>
                      <a:pt x="32" y="29"/>
                      <a:pt x="32" y="29"/>
                    </a:cubicBezTo>
                    <a:cubicBezTo>
                      <a:pt x="32" y="29"/>
                      <a:pt x="32" y="29"/>
                      <a:pt x="32" y="29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4" y="30"/>
                      <a:pt x="35" y="30"/>
                      <a:pt x="35" y="30"/>
                    </a:cubicBezTo>
                    <a:cubicBezTo>
                      <a:pt x="35" y="30"/>
                      <a:pt x="36" y="31"/>
                      <a:pt x="36" y="31"/>
                    </a:cubicBezTo>
                    <a:cubicBezTo>
                      <a:pt x="36" y="31"/>
                      <a:pt x="36" y="31"/>
                      <a:pt x="36" y="31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36" y="32"/>
                      <a:pt x="36" y="32"/>
                      <a:pt x="36" y="33"/>
                    </a:cubicBezTo>
                    <a:cubicBezTo>
                      <a:pt x="37" y="33"/>
                      <a:pt x="37" y="33"/>
                      <a:pt x="37" y="33"/>
                    </a:cubicBezTo>
                    <a:cubicBezTo>
                      <a:pt x="37" y="33"/>
                      <a:pt x="37" y="33"/>
                      <a:pt x="37" y="33"/>
                    </a:cubicBezTo>
                    <a:cubicBezTo>
                      <a:pt x="37" y="33"/>
                      <a:pt x="38" y="33"/>
                      <a:pt x="38" y="33"/>
                    </a:cubicBezTo>
                    <a:cubicBezTo>
                      <a:pt x="38" y="33"/>
                      <a:pt x="38" y="33"/>
                      <a:pt x="38" y="33"/>
                    </a:cubicBezTo>
                    <a:cubicBezTo>
                      <a:pt x="38" y="33"/>
                      <a:pt x="39" y="34"/>
                      <a:pt x="39" y="34"/>
                    </a:cubicBezTo>
                    <a:cubicBezTo>
                      <a:pt x="39" y="34"/>
                      <a:pt x="39" y="34"/>
                      <a:pt x="39" y="34"/>
                    </a:cubicBezTo>
                    <a:cubicBezTo>
                      <a:pt x="39" y="34"/>
                      <a:pt x="40" y="34"/>
                      <a:pt x="40" y="34"/>
                    </a:cubicBezTo>
                    <a:cubicBezTo>
                      <a:pt x="40" y="34"/>
                      <a:pt x="40" y="34"/>
                      <a:pt x="40" y="34"/>
                    </a:cubicBezTo>
                    <a:cubicBezTo>
                      <a:pt x="41" y="34"/>
                      <a:pt x="41" y="34"/>
                      <a:pt x="41" y="34"/>
                    </a:cubicBezTo>
                    <a:cubicBezTo>
                      <a:pt x="38" y="39"/>
                      <a:pt x="33" y="43"/>
                      <a:pt x="28" y="44"/>
                    </a:cubicBezTo>
                    <a:cubicBezTo>
                      <a:pt x="28" y="44"/>
                      <a:pt x="28" y="44"/>
                      <a:pt x="28" y="43"/>
                    </a:cubicBezTo>
                    <a:cubicBezTo>
                      <a:pt x="28" y="43"/>
                      <a:pt x="28" y="42"/>
                      <a:pt x="28" y="42"/>
                    </a:cubicBezTo>
                    <a:cubicBezTo>
                      <a:pt x="28" y="42"/>
                      <a:pt x="27" y="41"/>
                      <a:pt x="27" y="41"/>
                    </a:cubicBezTo>
                    <a:cubicBezTo>
                      <a:pt x="27" y="41"/>
                      <a:pt x="27" y="40"/>
                      <a:pt x="26" y="40"/>
                    </a:cubicBezTo>
                    <a:cubicBezTo>
                      <a:pt x="26" y="40"/>
                      <a:pt x="26" y="40"/>
                      <a:pt x="26" y="40"/>
                    </a:cubicBezTo>
                    <a:cubicBezTo>
                      <a:pt x="25" y="40"/>
                      <a:pt x="25" y="39"/>
                      <a:pt x="25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4" y="39"/>
                      <a:pt x="24" y="38"/>
                      <a:pt x="24" y="38"/>
                    </a:cubicBezTo>
                    <a:lnTo>
                      <a:pt x="24" y="46"/>
                    </a:lnTo>
                    <a:close/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0" y="22"/>
                      <a:pt x="0" y="23"/>
                    </a:cubicBezTo>
                    <a:cubicBezTo>
                      <a:pt x="0" y="23"/>
                      <a:pt x="0" y="24"/>
                      <a:pt x="0" y="25"/>
                    </a:cubicBezTo>
                    <a:cubicBezTo>
                      <a:pt x="0" y="25"/>
                      <a:pt x="0" y="26"/>
                      <a:pt x="0" y="26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9"/>
                      <a:pt x="1" y="30"/>
                      <a:pt x="1" y="31"/>
                    </a:cubicBezTo>
                    <a:cubicBezTo>
                      <a:pt x="1" y="31"/>
                      <a:pt x="1" y="31"/>
                      <a:pt x="1" y="32"/>
                    </a:cubicBezTo>
                    <a:cubicBezTo>
                      <a:pt x="1" y="32"/>
                      <a:pt x="2" y="32"/>
                      <a:pt x="2" y="33"/>
                    </a:cubicBezTo>
                    <a:cubicBezTo>
                      <a:pt x="2" y="33"/>
                      <a:pt x="2" y="33"/>
                      <a:pt x="2" y="33"/>
                    </a:cubicBezTo>
                    <a:cubicBezTo>
                      <a:pt x="2" y="34"/>
                      <a:pt x="2" y="34"/>
                      <a:pt x="3" y="34"/>
                    </a:cubicBezTo>
                    <a:cubicBezTo>
                      <a:pt x="3" y="35"/>
                      <a:pt x="4" y="36"/>
                      <a:pt x="4" y="37"/>
                    </a:cubicBezTo>
                    <a:cubicBezTo>
                      <a:pt x="5" y="37"/>
                      <a:pt x="5" y="38"/>
                      <a:pt x="6" y="38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7" y="39"/>
                      <a:pt x="7" y="40"/>
                      <a:pt x="7" y="40"/>
                    </a:cubicBezTo>
                    <a:cubicBezTo>
                      <a:pt x="8" y="41"/>
                      <a:pt x="10" y="42"/>
                      <a:pt x="11" y="43"/>
                    </a:cubicBezTo>
                    <a:cubicBezTo>
                      <a:pt x="11" y="43"/>
                      <a:pt x="12" y="43"/>
                      <a:pt x="12" y="43"/>
                    </a:cubicBezTo>
                    <a:cubicBezTo>
                      <a:pt x="13" y="44"/>
                      <a:pt x="13" y="44"/>
                      <a:pt x="14" y="44"/>
                    </a:cubicBezTo>
                    <a:cubicBezTo>
                      <a:pt x="14" y="44"/>
                      <a:pt x="15" y="44"/>
                      <a:pt x="15" y="45"/>
                    </a:cubicBezTo>
                    <a:cubicBezTo>
                      <a:pt x="18" y="45"/>
                      <a:pt x="20" y="46"/>
                      <a:pt x="23" y="46"/>
                    </a:cubicBezTo>
                    <a:cubicBezTo>
                      <a:pt x="23" y="46"/>
                      <a:pt x="24" y="46"/>
                      <a:pt x="24" y="46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4" y="37"/>
                      <a:pt x="23" y="37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5"/>
                    </a:cubicBezTo>
                    <a:cubicBezTo>
                      <a:pt x="22" y="35"/>
                      <a:pt x="22" y="35"/>
                      <a:pt x="22" y="35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4"/>
                      <a:pt x="22" y="34"/>
                      <a:pt x="22" y="33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2"/>
                      <a:pt x="22" y="32"/>
                      <a:pt x="22" y="32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3" y="31"/>
                    </a:cubicBezTo>
                    <a:cubicBezTo>
                      <a:pt x="23" y="31"/>
                      <a:pt x="24" y="31"/>
                      <a:pt x="24" y="31"/>
                    </a:cubicBezTo>
                    <a:cubicBezTo>
                      <a:pt x="24" y="31"/>
                      <a:pt x="24" y="30"/>
                      <a:pt x="24" y="30"/>
                    </a:cubicBezTo>
                    <a:cubicBezTo>
                      <a:pt x="24" y="29"/>
                      <a:pt x="23" y="29"/>
                      <a:pt x="23" y="29"/>
                    </a:cubicBezTo>
                    <a:cubicBezTo>
                      <a:pt x="23" y="29"/>
                      <a:pt x="23" y="28"/>
                      <a:pt x="23" y="28"/>
                    </a:cubicBezTo>
                    <a:cubicBezTo>
                      <a:pt x="23" y="28"/>
                      <a:pt x="23" y="29"/>
                      <a:pt x="23" y="29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1" y="29"/>
                      <a:pt x="21" y="28"/>
                      <a:pt x="21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28"/>
                      <a:pt x="20" y="28"/>
                      <a:pt x="20" y="27"/>
                    </a:cubicBezTo>
                    <a:cubicBezTo>
                      <a:pt x="20" y="27"/>
                      <a:pt x="20" y="27"/>
                      <a:pt x="19" y="26"/>
                    </a:cubicBezTo>
                    <a:cubicBezTo>
                      <a:pt x="19" y="26"/>
                      <a:pt x="19" y="26"/>
                      <a:pt x="18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7" y="26"/>
                      <a:pt x="17" y="25"/>
                      <a:pt x="16" y="25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5" y="25"/>
                      <a:pt x="15" y="25"/>
                      <a:pt x="15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5"/>
                      <a:pt x="13" y="24"/>
                      <a:pt x="13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4"/>
                      <a:pt x="12" y="24"/>
                      <a:pt x="12" y="24"/>
                    </a:cubicBezTo>
                    <a:cubicBezTo>
                      <a:pt x="12" y="24"/>
                      <a:pt x="12" y="23"/>
                      <a:pt x="12" y="23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2" y="22"/>
                      <a:pt x="12" y="22"/>
                      <a:pt x="11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10" y="20"/>
                      <a:pt x="10" y="20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9"/>
                      <a:pt x="10" y="19"/>
                      <a:pt x="10" y="18"/>
                    </a:cubicBezTo>
                    <a:cubicBezTo>
                      <a:pt x="10" y="18"/>
                      <a:pt x="9" y="18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10" y="19"/>
                      <a:pt x="9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1"/>
                      <a:pt x="10" y="22"/>
                      <a:pt x="10" y="22"/>
                    </a:cubicBezTo>
                    <a:cubicBezTo>
                      <a:pt x="10" y="22"/>
                      <a:pt x="10" y="22"/>
                      <a:pt x="10" y="21"/>
                    </a:cubicBezTo>
                    <a:cubicBezTo>
                      <a:pt x="10" y="21"/>
                      <a:pt x="9" y="21"/>
                      <a:pt x="9" y="21"/>
                    </a:cubicBezTo>
                    <a:cubicBezTo>
                      <a:pt x="9" y="21"/>
                      <a:pt x="10" y="21"/>
                      <a:pt x="9" y="21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0"/>
                      <a:pt x="9" y="20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8" y="19"/>
                      <a:pt x="8" y="18"/>
                      <a:pt x="8" y="18"/>
                    </a:cubicBezTo>
                    <a:cubicBezTo>
                      <a:pt x="8" y="18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7" y="17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6"/>
                      <a:pt x="7" y="15"/>
                      <a:pt x="7" y="15"/>
                    </a:cubicBezTo>
                    <a:cubicBezTo>
                      <a:pt x="7" y="15"/>
                      <a:pt x="7" y="14"/>
                      <a:pt x="7" y="14"/>
                    </a:cubicBezTo>
                    <a:cubicBezTo>
                      <a:pt x="7" y="14"/>
                      <a:pt x="8" y="14"/>
                      <a:pt x="8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8" y="13"/>
                      <a:pt x="8" y="12"/>
                      <a:pt x="9" y="12"/>
                    </a:cubicBezTo>
                    <a:cubicBezTo>
                      <a:pt x="9" y="12"/>
                      <a:pt x="9" y="11"/>
                      <a:pt x="9" y="11"/>
                    </a:cubicBezTo>
                    <a:cubicBezTo>
                      <a:pt x="10" y="11"/>
                      <a:pt x="10" y="10"/>
                      <a:pt x="10" y="10"/>
                    </a:cubicBezTo>
                    <a:cubicBezTo>
                      <a:pt x="10" y="10"/>
                      <a:pt x="9" y="10"/>
                      <a:pt x="9" y="9"/>
                    </a:cubicBezTo>
                    <a:cubicBezTo>
                      <a:pt x="9" y="9"/>
                      <a:pt x="10" y="9"/>
                      <a:pt x="10" y="9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7"/>
                    </a:cubicBezTo>
                    <a:cubicBezTo>
                      <a:pt x="10" y="7"/>
                      <a:pt x="9" y="8"/>
                      <a:pt x="9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12" y="3"/>
                      <a:pt x="15" y="2"/>
                      <a:pt x="19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19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1" y="1"/>
                      <a:pt x="21" y="2"/>
                      <a:pt x="22" y="2"/>
                    </a:cubicBezTo>
                    <a:cubicBezTo>
                      <a:pt x="22" y="2"/>
                      <a:pt x="22" y="1"/>
                      <a:pt x="22" y="1"/>
                    </a:cubicBezTo>
                    <a:cubicBezTo>
                      <a:pt x="22" y="1"/>
                      <a:pt x="22" y="1"/>
                      <a:pt x="22" y="1"/>
                    </a:cubicBezTo>
                    <a:cubicBezTo>
                      <a:pt x="22" y="1"/>
                      <a:pt x="22" y="1"/>
                      <a:pt x="23" y="1"/>
                    </a:cubicBezTo>
                    <a:cubicBezTo>
                      <a:pt x="23" y="1"/>
                      <a:pt x="24" y="1"/>
                      <a:pt x="24" y="1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0" y="0"/>
                      <a:pt x="17" y="0"/>
                      <a:pt x="15" y="1"/>
                    </a:cubicBezTo>
                    <a:cubicBezTo>
                      <a:pt x="15" y="1"/>
                      <a:pt x="14" y="1"/>
                      <a:pt x="14" y="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4" y="1"/>
                      <a:pt x="13" y="2"/>
                      <a:pt x="13" y="2"/>
                    </a:cubicBezTo>
                    <a:cubicBezTo>
                      <a:pt x="13" y="2"/>
                      <a:pt x="12" y="2"/>
                      <a:pt x="12" y="2"/>
                    </a:cubicBezTo>
                    <a:cubicBezTo>
                      <a:pt x="12" y="2"/>
                      <a:pt x="11" y="2"/>
                      <a:pt x="11" y="3"/>
                    </a:cubicBezTo>
                    <a:cubicBezTo>
                      <a:pt x="10" y="3"/>
                      <a:pt x="9" y="4"/>
                      <a:pt x="7" y="5"/>
                    </a:cubicBezTo>
                    <a:cubicBezTo>
                      <a:pt x="7" y="5"/>
                      <a:pt x="7" y="5"/>
                      <a:pt x="7" y="6"/>
                    </a:cubicBezTo>
                    <a:cubicBezTo>
                      <a:pt x="7" y="6"/>
                      <a:pt x="7" y="6"/>
                      <a:pt x="6" y="6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5" y="8"/>
                      <a:pt x="5" y="8"/>
                      <a:pt x="4" y="8"/>
                    </a:cubicBezTo>
                    <a:cubicBezTo>
                      <a:pt x="4" y="9"/>
                      <a:pt x="3" y="10"/>
                      <a:pt x="3" y="11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2" y="12"/>
                      <a:pt x="2" y="13"/>
                      <a:pt x="2" y="13"/>
                    </a:cubicBezTo>
                    <a:cubicBezTo>
                      <a:pt x="2" y="13"/>
                      <a:pt x="1" y="14"/>
                      <a:pt x="1" y="14"/>
                    </a:cubicBez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0" y="16"/>
                      <a:pt x="0" y="17"/>
                    </a:cubicBezTo>
                    <a:cubicBezTo>
                      <a:pt x="0" y="17"/>
                      <a:pt x="0" y="18"/>
                      <a:pt x="0" y="18"/>
                    </a:cubicBezTo>
                    <a:close/>
                    <a:moveTo>
                      <a:pt x="24" y="18"/>
                    </a:moveTo>
                    <a:cubicBezTo>
                      <a:pt x="24" y="28"/>
                      <a:pt x="24" y="28"/>
                      <a:pt x="24" y="28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4" y="29"/>
                      <a:pt x="24" y="28"/>
                      <a:pt x="23" y="28"/>
                    </a:cubicBezTo>
                    <a:cubicBezTo>
                      <a:pt x="23" y="28"/>
                      <a:pt x="23" y="28"/>
                      <a:pt x="22" y="28"/>
                    </a:cubicBezTo>
                    <a:cubicBezTo>
                      <a:pt x="22" y="28"/>
                      <a:pt x="21" y="28"/>
                      <a:pt x="21" y="27"/>
                    </a:cubicBezTo>
                    <a:cubicBezTo>
                      <a:pt x="21" y="27"/>
                      <a:pt x="21" y="27"/>
                      <a:pt x="21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1" y="25"/>
                      <a:pt x="21" y="25"/>
                      <a:pt x="21" y="25"/>
                    </a:cubicBezTo>
                    <a:cubicBezTo>
                      <a:pt x="20" y="25"/>
                      <a:pt x="20" y="25"/>
                      <a:pt x="19" y="25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9" y="25"/>
                      <a:pt x="19" y="24"/>
                      <a:pt x="19" y="24"/>
                    </a:cubicBezTo>
                    <a:cubicBezTo>
                      <a:pt x="19" y="24"/>
                      <a:pt x="20" y="24"/>
                      <a:pt x="20" y="24"/>
                    </a:cubicBezTo>
                    <a:cubicBezTo>
                      <a:pt x="20" y="24"/>
                      <a:pt x="20" y="24"/>
                      <a:pt x="20" y="23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19" y="23"/>
                      <a:pt x="19" y="23"/>
                      <a:pt x="19" y="23"/>
                    </a:cubicBezTo>
                    <a:cubicBezTo>
                      <a:pt x="18" y="23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7" y="24"/>
                    </a:cubicBezTo>
                    <a:cubicBezTo>
                      <a:pt x="17" y="24"/>
                      <a:pt x="17" y="24"/>
                      <a:pt x="17" y="24"/>
                    </a:cubicBezTo>
                    <a:cubicBezTo>
                      <a:pt x="17" y="24"/>
                      <a:pt x="16" y="24"/>
                      <a:pt x="16" y="24"/>
                    </a:cubicBezTo>
                    <a:cubicBezTo>
                      <a:pt x="16" y="24"/>
                      <a:pt x="16" y="23"/>
                      <a:pt x="16" y="23"/>
                    </a:cubicBezTo>
                    <a:cubicBezTo>
                      <a:pt x="15" y="22"/>
                      <a:pt x="16" y="21"/>
                      <a:pt x="16" y="21"/>
                    </a:cubicBezTo>
                    <a:cubicBezTo>
                      <a:pt x="16" y="21"/>
                      <a:pt x="16" y="21"/>
                      <a:pt x="16" y="21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7" y="19"/>
                      <a:pt x="17" y="19"/>
                    </a:cubicBezTo>
                    <a:cubicBezTo>
                      <a:pt x="17" y="19"/>
                      <a:pt x="18" y="19"/>
                      <a:pt x="18" y="19"/>
                    </a:cubicBezTo>
                    <a:cubicBezTo>
                      <a:pt x="18" y="19"/>
                      <a:pt x="19" y="19"/>
                      <a:pt x="19" y="19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1" y="19"/>
                      <a:pt x="21" y="18"/>
                      <a:pt x="21" y="19"/>
                    </a:cubicBezTo>
                    <a:cubicBezTo>
                      <a:pt x="22" y="19"/>
                      <a:pt x="22" y="19"/>
                      <a:pt x="22" y="19"/>
                    </a:cubicBezTo>
                    <a:cubicBezTo>
                      <a:pt x="22" y="19"/>
                      <a:pt x="22" y="19"/>
                      <a:pt x="22" y="19"/>
                    </a:cubicBezTo>
                    <a:cubicBezTo>
                      <a:pt x="22" y="19"/>
                      <a:pt x="23" y="19"/>
                      <a:pt x="23" y="19"/>
                    </a:cubicBezTo>
                    <a:cubicBezTo>
                      <a:pt x="23" y="19"/>
                      <a:pt x="23" y="20"/>
                      <a:pt x="23" y="20"/>
                    </a:cubicBezTo>
                    <a:cubicBezTo>
                      <a:pt x="23" y="20"/>
                      <a:pt x="23" y="20"/>
                      <a:pt x="24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4" y="18"/>
                      <a:pt x="24" y="18"/>
                      <a:pt x="24" y="1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3" name="Freeform: Shape 100"/>
              <p:cNvSpPr>
                <a:spLocks/>
              </p:cNvSpPr>
              <p:nvPr/>
            </p:nvSpPr>
            <p:spPr bwMode="auto">
              <a:xfrm>
                <a:off x="3152654" y="1776145"/>
                <a:ext cx="113963" cy="185037"/>
              </a:xfrm>
              <a:custGeom>
                <a:avLst/>
                <a:gdLst>
                  <a:gd name="T0" fmla="*/ 0 w 26"/>
                  <a:gd name="T1" fmla="*/ 29 h 42"/>
                  <a:gd name="T2" fmla="*/ 0 w 26"/>
                  <a:gd name="T3" fmla="*/ 35 h 42"/>
                  <a:gd name="T4" fmla="*/ 8 w 26"/>
                  <a:gd name="T5" fmla="*/ 42 h 42"/>
                  <a:gd name="T6" fmla="*/ 18 w 26"/>
                  <a:gd name="T7" fmla="*/ 42 h 42"/>
                  <a:gd name="T8" fmla="*/ 26 w 26"/>
                  <a:gd name="T9" fmla="*/ 35 h 42"/>
                  <a:gd name="T10" fmla="*/ 26 w 26"/>
                  <a:gd name="T11" fmla="*/ 29 h 42"/>
                  <a:gd name="T12" fmla="*/ 17 w 26"/>
                  <a:gd name="T13" fmla="*/ 29 h 42"/>
                  <a:gd name="T14" fmla="*/ 17 w 26"/>
                  <a:gd name="T15" fmla="*/ 24 h 42"/>
                  <a:gd name="T16" fmla="*/ 26 w 26"/>
                  <a:gd name="T17" fmla="*/ 24 h 42"/>
                  <a:gd name="T18" fmla="*/ 26 w 26"/>
                  <a:gd name="T19" fmla="*/ 16 h 42"/>
                  <a:gd name="T20" fmla="*/ 17 w 26"/>
                  <a:gd name="T21" fmla="*/ 16 h 42"/>
                  <a:gd name="T22" fmla="*/ 17 w 26"/>
                  <a:gd name="T23" fmla="*/ 10 h 42"/>
                  <a:gd name="T24" fmla="*/ 26 w 26"/>
                  <a:gd name="T25" fmla="*/ 10 h 42"/>
                  <a:gd name="T26" fmla="*/ 26 w 26"/>
                  <a:gd name="T27" fmla="*/ 7 h 42"/>
                  <a:gd name="T28" fmla="*/ 18 w 26"/>
                  <a:gd name="T29" fmla="*/ 0 h 42"/>
                  <a:gd name="T30" fmla="*/ 8 w 26"/>
                  <a:gd name="T31" fmla="*/ 0 h 42"/>
                  <a:gd name="T32" fmla="*/ 0 w 26"/>
                  <a:gd name="T33" fmla="*/ 7 h 42"/>
                  <a:gd name="T34" fmla="*/ 0 w 26"/>
                  <a:gd name="T35" fmla="*/ 10 h 42"/>
                  <a:gd name="T36" fmla="*/ 9 w 26"/>
                  <a:gd name="T37" fmla="*/ 10 h 42"/>
                  <a:gd name="T38" fmla="*/ 9 w 26"/>
                  <a:gd name="T39" fmla="*/ 16 h 42"/>
                  <a:gd name="T40" fmla="*/ 0 w 26"/>
                  <a:gd name="T41" fmla="*/ 16 h 42"/>
                  <a:gd name="T42" fmla="*/ 0 w 26"/>
                  <a:gd name="T43" fmla="*/ 24 h 42"/>
                  <a:gd name="T44" fmla="*/ 9 w 26"/>
                  <a:gd name="T45" fmla="*/ 24 h 42"/>
                  <a:gd name="T46" fmla="*/ 9 w 26"/>
                  <a:gd name="T47" fmla="*/ 29 h 42"/>
                  <a:gd name="T48" fmla="*/ 0 w 26"/>
                  <a:gd name="T49" fmla="*/ 2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" h="42">
                    <a:moveTo>
                      <a:pt x="0" y="29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9"/>
                      <a:pt x="4" y="42"/>
                      <a:pt x="8" y="42"/>
                    </a:cubicBezTo>
                    <a:cubicBezTo>
                      <a:pt x="18" y="42"/>
                      <a:pt x="18" y="42"/>
                      <a:pt x="18" y="42"/>
                    </a:cubicBezTo>
                    <a:cubicBezTo>
                      <a:pt x="22" y="42"/>
                      <a:pt x="26" y="39"/>
                      <a:pt x="26" y="35"/>
                    </a:cubicBezTo>
                    <a:cubicBezTo>
                      <a:pt x="26" y="29"/>
                      <a:pt x="26" y="29"/>
                      <a:pt x="26" y="29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7" y="24"/>
                      <a:pt x="17" y="24"/>
                      <a:pt x="17" y="24"/>
                    </a:cubicBezTo>
                    <a:cubicBezTo>
                      <a:pt x="26" y="24"/>
                      <a:pt x="26" y="24"/>
                      <a:pt x="26" y="24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17" y="16"/>
                      <a:pt x="17" y="16"/>
                      <a:pt x="17" y="16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6" y="3"/>
                      <a:pt x="22" y="0"/>
                      <a:pt x="1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3"/>
                      <a:pt x="0" y="7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9" y="24"/>
                      <a:pt x="9" y="24"/>
                      <a:pt x="9" y="24"/>
                    </a:cubicBezTo>
                    <a:cubicBezTo>
                      <a:pt x="9" y="29"/>
                      <a:pt x="9" y="29"/>
                      <a:pt x="9" y="29"/>
                    </a:cubicBezTo>
                    <a:lnTo>
                      <a:pt x="0" y="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4" name="Freeform: Shape 101"/>
              <p:cNvSpPr>
                <a:spLocks/>
              </p:cNvSpPr>
              <p:nvPr/>
            </p:nvSpPr>
            <p:spPr bwMode="auto">
              <a:xfrm>
                <a:off x="3120794" y="1944027"/>
                <a:ext cx="177685" cy="113963"/>
              </a:xfrm>
              <a:custGeom>
                <a:avLst/>
                <a:gdLst>
                  <a:gd name="T0" fmla="*/ 0 w 40"/>
                  <a:gd name="T1" fmla="*/ 1 h 26"/>
                  <a:gd name="T2" fmla="*/ 13 w 40"/>
                  <a:gd name="T3" fmla="*/ 12 h 26"/>
                  <a:gd name="T4" fmla="*/ 17 w 40"/>
                  <a:gd name="T5" fmla="*/ 12 h 26"/>
                  <a:gd name="T6" fmla="*/ 17 w 40"/>
                  <a:gd name="T7" fmla="*/ 20 h 26"/>
                  <a:gd name="T8" fmla="*/ 12 w 40"/>
                  <a:gd name="T9" fmla="*/ 20 h 26"/>
                  <a:gd name="T10" fmla="*/ 12 w 40"/>
                  <a:gd name="T11" fmla="*/ 26 h 26"/>
                  <a:gd name="T12" fmla="*/ 28 w 40"/>
                  <a:gd name="T13" fmla="*/ 26 h 26"/>
                  <a:gd name="T14" fmla="*/ 28 w 40"/>
                  <a:gd name="T15" fmla="*/ 20 h 26"/>
                  <a:gd name="T16" fmla="*/ 23 w 40"/>
                  <a:gd name="T17" fmla="*/ 20 h 26"/>
                  <a:gd name="T18" fmla="*/ 23 w 40"/>
                  <a:gd name="T19" fmla="*/ 12 h 26"/>
                  <a:gd name="T20" fmla="*/ 27 w 40"/>
                  <a:gd name="T21" fmla="*/ 12 h 26"/>
                  <a:gd name="T22" fmla="*/ 40 w 40"/>
                  <a:gd name="T23" fmla="*/ 1 h 26"/>
                  <a:gd name="T24" fmla="*/ 35 w 40"/>
                  <a:gd name="T25" fmla="*/ 0 h 26"/>
                  <a:gd name="T26" fmla="*/ 27 w 40"/>
                  <a:gd name="T27" fmla="*/ 7 h 26"/>
                  <a:gd name="T28" fmla="*/ 13 w 40"/>
                  <a:gd name="T29" fmla="*/ 7 h 26"/>
                  <a:gd name="T30" fmla="*/ 5 w 40"/>
                  <a:gd name="T31" fmla="*/ 0 h 26"/>
                  <a:gd name="T32" fmla="*/ 0 w 40"/>
                  <a:gd name="T33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" h="26">
                    <a:moveTo>
                      <a:pt x="0" y="1"/>
                    </a:moveTo>
                    <a:cubicBezTo>
                      <a:pt x="1" y="7"/>
                      <a:pt x="7" y="12"/>
                      <a:pt x="13" y="12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28" y="26"/>
                      <a:pt x="28" y="26"/>
                      <a:pt x="28" y="26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3" y="20"/>
                      <a:pt x="23" y="20"/>
                      <a:pt x="23" y="20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7" y="12"/>
                      <a:pt x="27" y="12"/>
                      <a:pt x="27" y="12"/>
                    </a:cubicBezTo>
                    <a:cubicBezTo>
                      <a:pt x="33" y="12"/>
                      <a:pt x="39" y="6"/>
                      <a:pt x="40" y="1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3"/>
                      <a:pt x="31" y="7"/>
                      <a:pt x="27" y="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0" y="7"/>
                      <a:pt x="6" y="4"/>
                      <a:pt x="5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5" name="Freeform: Shape 102"/>
              <p:cNvSpPr>
                <a:spLocks/>
              </p:cNvSpPr>
              <p:nvPr/>
            </p:nvSpPr>
            <p:spPr bwMode="auto">
              <a:xfrm>
                <a:off x="2949236" y="2720939"/>
                <a:ext cx="159304" cy="251210"/>
              </a:xfrm>
              <a:custGeom>
                <a:avLst/>
                <a:gdLst>
                  <a:gd name="T0" fmla="*/ 130 w 130"/>
                  <a:gd name="T1" fmla="*/ 205 h 205"/>
                  <a:gd name="T2" fmla="*/ 115 w 130"/>
                  <a:gd name="T3" fmla="*/ 4 h 205"/>
                  <a:gd name="T4" fmla="*/ 101 w 130"/>
                  <a:gd name="T5" fmla="*/ 0 h 205"/>
                  <a:gd name="T6" fmla="*/ 115 w 130"/>
                  <a:gd name="T7" fmla="*/ 14 h 205"/>
                  <a:gd name="T8" fmla="*/ 115 w 130"/>
                  <a:gd name="T9" fmla="*/ 133 h 205"/>
                  <a:gd name="T10" fmla="*/ 101 w 130"/>
                  <a:gd name="T11" fmla="*/ 148 h 205"/>
                  <a:gd name="T12" fmla="*/ 115 w 130"/>
                  <a:gd name="T13" fmla="*/ 162 h 205"/>
                  <a:gd name="T14" fmla="*/ 101 w 130"/>
                  <a:gd name="T15" fmla="*/ 162 h 205"/>
                  <a:gd name="T16" fmla="*/ 115 w 130"/>
                  <a:gd name="T17" fmla="*/ 173 h 205"/>
                  <a:gd name="T18" fmla="*/ 115 w 130"/>
                  <a:gd name="T19" fmla="*/ 191 h 205"/>
                  <a:gd name="T20" fmla="*/ 101 w 130"/>
                  <a:gd name="T21" fmla="*/ 205 h 205"/>
                  <a:gd name="T22" fmla="*/ 90 w 130"/>
                  <a:gd name="T23" fmla="*/ 4 h 205"/>
                  <a:gd name="T24" fmla="*/ 65 w 130"/>
                  <a:gd name="T25" fmla="*/ 14 h 205"/>
                  <a:gd name="T26" fmla="*/ 101 w 130"/>
                  <a:gd name="T27" fmla="*/ 0 h 205"/>
                  <a:gd name="T28" fmla="*/ 90 w 130"/>
                  <a:gd name="T29" fmla="*/ 0 h 205"/>
                  <a:gd name="T30" fmla="*/ 101 w 130"/>
                  <a:gd name="T31" fmla="*/ 205 h 205"/>
                  <a:gd name="T32" fmla="*/ 90 w 130"/>
                  <a:gd name="T33" fmla="*/ 191 h 205"/>
                  <a:gd name="T34" fmla="*/ 101 w 130"/>
                  <a:gd name="T35" fmla="*/ 173 h 205"/>
                  <a:gd name="T36" fmla="*/ 90 w 130"/>
                  <a:gd name="T37" fmla="*/ 162 h 205"/>
                  <a:gd name="T38" fmla="*/ 101 w 130"/>
                  <a:gd name="T39" fmla="*/ 148 h 205"/>
                  <a:gd name="T40" fmla="*/ 65 w 130"/>
                  <a:gd name="T41" fmla="*/ 133 h 205"/>
                  <a:gd name="T42" fmla="*/ 76 w 130"/>
                  <a:gd name="T43" fmla="*/ 148 h 205"/>
                  <a:gd name="T44" fmla="*/ 76 w 130"/>
                  <a:gd name="T45" fmla="*/ 162 h 205"/>
                  <a:gd name="T46" fmla="*/ 65 w 130"/>
                  <a:gd name="T47" fmla="*/ 173 h 205"/>
                  <a:gd name="T48" fmla="*/ 76 w 130"/>
                  <a:gd name="T49" fmla="*/ 191 h 205"/>
                  <a:gd name="T50" fmla="*/ 65 w 130"/>
                  <a:gd name="T51" fmla="*/ 191 h 205"/>
                  <a:gd name="T52" fmla="*/ 65 w 130"/>
                  <a:gd name="T53" fmla="*/ 4 h 205"/>
                  <a:gd name="T54" fmla="*/ 25 w 130"/>
                  <a:gd name="T55" fmla="*/ 14 h 205"/>
                  <a:gd name="T56" fmla="*/ 65 w 130"/>
                  <a:gd name="T57" fmla="*/ 4 h 205"/>
                  <a:gd name="T58" fmla="*/ 25 w 130"/>
                  <a:gd name="T59" fmla="*/ 205 h 205"/>
                  <a:gd name="T60" fmla="*/ 65 w 130"/>
                  <a:gd name="T61" fmla="*/ 191 h 205"/>
                  <a:gd name="T62" fmla="*/ 50 w 130"/>
                  <a:gd name="T63" fmla="*/ 173 h 205"/>
                  <a:gd name="T64" fmla="*/ 65 w 130"/>
                  <a:gd name="T65" fmla="*/ 162 h 205"/>
                  <a:gd name="T66" fmla="*/ 50 w 130"/>
                  <a:gd name="T67" fmla="*/ 148 h 205"/>
                  <a:gd name="T68" fmla="*/ 65 w 130"/>
                  <a:gd name="T69" fmla="*/ 133 h 205"/>
                  <a:gd name="T70" fmla="*/ 25 w 130"/>
                  <a:gd name="T71" fmla="*/ 148 h 205"/>
                  <a:gd name="T72" fmla="*/ 40 w 130"/>
                  <a:gd name="T73" fmla="*/ 162 h 205"/>
                  <a:gd name="T74" fmla="*/ 25 w 130"/>
                  <a:gd name="T75" fmla="*/ 162 h 205"/>
                  <a:gd name="T76" fmla="*/ 40 w 130"/>
                  <a:gd name="T77" fmla="*/ 173 h 205"/>
                  <a:gd name="T78" fmla="*/ 40 w 130"/>
                  <a:gd name="T79" fmla="*/ 191 h 205"/>
                  <a:gd name="T80" fmla="*/ 25 w 130"/>
                  <a:gd name="T81" fmla="*/ 205 h 205"/>
                  <a:gd name="T82" fmla="*/ 0 w 130"/>
                  <a:gd name="T83" fmla="*/ 4 h 205"/>
                  <a:gd name="T84" fmla="*/ 25 w 130"/>
                  <a:gd name="T85" fmla="*/ 205 h 205"/>
                  <a:gd name="T86" fmla="*/ 14 w 130"/>
                  <a:gd name="T87" fmla="*/ 191 h 205"/>
                  <a:gd name="T88" fmla="*/ 25 w 130"/>
                  <a:gd name="T89" fmla="*/ 173 h 205"/>
                  <a:gd name="T90" fmla="*/ 14 w 130"/>
                  <a:gd name="T91" fmla="*/ 162 h 205"/>
                  <a:gd name="T92" fmla="*/ 25 w 130"/>
                  <a:gd name="T93" fmla="*/ 148 h 205"/>
                  <a:gd name="T94" fmla="*/ 14 w 130"/>
                  <a:gd name="T95" fmla="*/ 133 h 205"/>
                  <a:gd name="T96" fmla="*/ 25 w 130"/>
                  <a:gd name="T97" fmla="*/ 1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30" h="205">
                    <a:moveTo>
                      <a:pt x="101" y="205"/>
                    </a:moveTo>
                    <a:lnTo>
                      <a:pt x="130" y="205"/>
                    </a:lnTo>
                    <a:lnTo>
                      <a:pt x="130" y="4"/>
                    </a:lnTo>
                    <a:lnTo>
                      <a:pt x="115" y="4"/>
                    </a:lnTo>
                    <a:lnTo>
                      <a:pt x="115" y="0"/>
                    </a:lnTo>
                    <a:lnTo>
                      <a:pt x="101" y="0"/>
                    </a:lnTo>
                    <a:lnTo>
                      <a:pt x="101" y="14"/>
                    </a:lnTo>
                    <a:lnTo>
                      <a:pt x="115" y="14"/>
                    </a:lnTo>
                    <a:lnTo>
                      <a:pt x="115" y="133"/>
                    </a:lnTo>
                    <a:lnTo>
                      <a:pt x="115" y="133"/>
                    </a:lnTo>
                    <a:lnTo>
                      <a:pt x="101" y="133"/>
                    </a:lnTo>
                    <a:lnTo>
                      <a:pt x="101" y="148"/>
                    </a:lnTo>
                    <a:lnTo>
                      <a:pt x="115" y="148"/>
                    </a:lnTo>
                    <a:lnTo>
                      <a:pt x="115" y="162"/>
                    </a:lnTo>
                    <a:lnTo>
                      <a:pt x="115" y="162"/>
                    </a:lnTo>
                    <a:lnTo>
                      <a:pt x="101" y="162"/>
                    </a:lnTo>
                    <a:lnTo>
                      <a:pt x="101" y="173"/>
                    </a:lnTo>
                    <a:lnTo>
                      <a:pt x="115" y="173"/>
                    </a:lnTo>
                    <a:lnTo>
                      <a:pt x="115" y="191"/>
                    </a:lnTo>
                    <a:lnTo>
                      <a:pt x="115" y="191"/>
                    </a:lnTo>
                    <a:lnTo>
                      <a:pt x="101" y="191"/>
                    </a:lnTo>
                    <a:lnTo>
                      <a:pt x="101" y="205"/>
                    </a:lnTo>
                    <a:close/>
                    <a:moveTo>
                      <a:pt x="90" y="0"/>
                    </a:moveTo>
                    <a:lnTo>
                      <a:pt x="90" y="4"/>
                    </a:lnTo>
                    <a:lnTo>
                      <a:pt x="65" y="4"/>
                    </a:lnTo>
                    <a:lnTo>
                      <a:pt x="65" y="14"/>
                    </a:lnTo>
                    <a:lnTo>
                      <a:pt x="101" y="14"/>
                    </a:lnTo>
                    <a:lnTo>
                      <a:pt x="101" y="0"/>
                    </a:lnTo>
                    <a:lnTo>
                      <a:pt x="90" y="0"/>
                    </a:lnTo>
                    <a:lnTo>
                      <a:pt x="90" y="0"/>
                    </a:lnTo>
                    <a:close/>
                    <a:moveTo>
                      <a:pt x="65" y="205"/>
                    </a:moveTo>
                    <a:lnTo>
                      <a:pt x="101" y="205"/>
                    </a:lnTo>
                    <a:lnTo>
                      <a:pt x="101" y="191"/>
                    </a:lnTo>
                    <a:lnTo>
                      <a:pt x="90" y="191"/>
                    </a:lnTo>
                    <a:lnTo>
                      <a:pt x="90" y="173"/>
                    </a:lnTo>
                    <a:lnTo>
                      <a:pt x="101" y="173"/>
                    </a:lnTo>
                    <a:lnTo>
                      <a:pt x="101" y="162"/>
                    </a:lnTo>
                    <a:lnTo>
                      <a:pt x="90" y="162"/>
                    </a:lnTo>
                    <a:lnTo>
                      <a:pt x="90" y="148"/>
                    </a:lnTo>
                    <a:lnTo>
                      <a:pt x="101" y="148"/>
                    </a:lnTo>
                    <a:lnTo>
                      <a:pt x="101" y="133"/>
                    </a:lnTo>
                    <a:lnTo>
                      <a:pt x="65" y="133"/>
                    </a:lnTo>
                    <a:lnTo>
                      <a:pt x="65" y="148"/>
                    </a:lnTo>
                    <a:lnTo>
                      <a:pt x="76" y="148"/>
                    </a:lnTo>
                    <a:lnTo>
                      <a:pt x="76" y="162"/>
                    </a:lnTo>
                    <a:lnTo>
                      <a:pt x="76" y="162"/>
                    </a:lnTo>
                    <a:lnTo>
                      <a:pt x="65" y="162"/>
                    </a:lnTo>
                    <a:lnTo>
                      <a:pt x="65" y="173"/>
                    </a:lnTo>
                    <a:lnTo>
                      <a:pt x="76" y="173"/>
                    </a:lnTo>
                    <a:lnTo>
                      <a:pt x="76" y="191"/>
                    </a:lnTo>
                    <a:lnTo>
                      <a:pt x="76" y="191"/>
                    </a:lnTo>
                    <a:lnTo>
                      <a:pt x="65" y="191"/>
                    </a:lnTo>
                    <a:lnTo>
                      <a:pt x="65" y="205"/>
                    </a:lnTo>
                    <a:close/>
                    <a:moveTo>
                      <a:pt x="65" y="4"/>
                    </a:moveTo>
                    <a:lnTo>
                      <a:pt x="25" y="4"/>
                    </a:lnTo>
                    <a:lnTo>
                      <a:pt x="25" y="14"/>
                    </a:lnTo>
                    <a:lnTo>
                      <a:pt x="65" y="14"/>
                    </a:lnTo>
                    <a:lnTo>
                      <a:pt x="65" y="4"/>
                    </a:lnTo>
                    <a:lnTo>
                      <a:pt x="65" y="4"/>
                    </a:lnTo>
                    <a:close/>
                    <a:moveTo>
                      <a:pt x="25" y="205"/>
                    </a:moveTo>
                    <a:lnTo>
                      <a:pt x="65" y="205"/>
                    </a:lnTo>
                    <a:lnTo>
                      <a:pt x="65" y="191"/>
                    </a:lnTo>
                    <a:lnTo>
                      <a:pt x="50" y="191"/>
                    </a:lnTo>
                    <a:lnTo>
                      <a:pt x="50" y="173"/>
                    </a:lnTo>
                    <a:lnTo>
                      <a:pt x="65" y="173"/>
                    </a:lnTo>
                    <a:lnTo>
                      <a:pt x="65" y="162"/>
                    </a:lnTo>
                    <a:lnTo>
                      <a:pt x="50" y="162"/>
                    </a:lnTo>
                    <a:lnTo>
                      <a:pt x="50" y="148"/>
                    </a:lnTo>
                    <a:lnTo>
                      <a:pt x="65" y="148"/>
                    </a:lnTo>
                    <a:lnTo>
                      <a:pt x="65" y="133"/>
                    </a:lnTo>
                    <a:lnTo>
                      <a:pt x="25" y="133"/>
                    </a:lnTo>
                    <a:lnTo>
                      <a:pt x="25" y="148"/>
                    </a:lnTo>
                    <a:lnTo>
                      <a:pt x="40" y="148"/>
                    </a:lnTo>
                    <a:lnTo>
                      <a:pt x="40" y="162"/>
                    </a:lnTo>
                    <a:lnTo>
                      <a:pt x="40" y="162"/>
                    </a:lnTo>
                    <a:lnTo>
                      <a:pt x="25" y="162"/>
                    </a:lnTo>
                    <a:lnTo>
                      <a:pt x="25" y="173"/>
                    </a:lnTo>
                    <a:lnTo>
                      <a:pt x="40" y="173"/>
                    </a:lnTo>
                    <a:lnTo>
                      <a:pt x="40" y="191"/>
                    </a:lnTo>
                    <a:lnTo>
                      <a:pt x="40" y="191"/>
                    </a:lnTo>
                    <a:lnTo>
                      <a:pt x="25" y="191"/>
                    </a:lnTo>
                    <a:lnTo>
                      <a:pt x="25" y="205"/>
                    </a:lnTo>
                    <a:close/>
                    <a:moveTo>
                      <a:pt x="25" y="4"/>
                    </a:moveTo>
                    <a:lnTo>
                      <a:pt x="0" y="4"/>
                    </a:lnTo>
                    <a:lnTo>
                      <a:pt x="0" y="205"/>
                    </a:lnTo>
                    <a:lnTo>
                      <a:pt x="25" y="205"/>
                    </a:lnTo>
                    <a:lnTo>
                      <a:pt x="25" y="191"/>
                    </a:lnTo>
                    <a:lnTo>
                      <a:pt x="14" y="191"/>
                    </a:lnTo>
                    <a:lnTo>
                      <a:pt x="14" y="173"/>
                    </a:lnTo>
                    <a:lnTo>
                      <a:pt x="25" y="173"/>
                    </a:lnTo>
                    <a:lnTo>
                      <a:pt x="25" y="162"/>
                    </a:lnTo>
                    <a:lnTo>
                      <a:pt x="14" y="162"/>
                    </a:lnTo>
                    <a:lnTo>
                      <a:pt x="14" y="148"/>
                    </a:lnTo>
                    <a:lnTo>
                      <a:pt x="25" y="148"/>
                    </a:lnTo>
                    <a:lnTo>
                      <a:pt x="25" y="133"/>
                    </a:lnTo>
                    <a:lnTo>
                      <a:pt x="14" y="133"/>
                    </a:lnTo>
                    <a:lnTo>
                      <a:pt x="14" y="14"/>
                    </a:lnTo>
                    <a:lnTo>
                      <a:pt x="25" y="14"/>
                    </a:lnTo>
                    <a:lnTo>
                      <a:pt x="25" y="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6" name="Freeform: Shape 103"/>
              <p:cNvSpPr>
                <a:spLocks/>
              </p:cNvSpPr>
              <p:nvPr/>
            </p:nvSpPr>
            <p:spPr bwMode="auto">
              <a:xfrm>
                <a:off x="5708865" y="1497977"/>
                <a:ext cx="145824" cy="145824"/>
              </a:xfrm>
              <a:custGeom>
                <a:avLst/>
                <a:gdLst>
                  <a:gd name="T0" fmla="*/ 16 w 33"/>
                  <a:gd name="T1" fmla="*/ 31 h 33"/>
                  <a:gd name="T2" fmla="*/ 19 w 33"/>
                  <a:gd name="T3" fmla="*/ 31 h 33"/>
                  <a:gd name="T4" fmla="*/ 20 w 33"/>
                  <a:gd name="T5" fmla="*/ 33 h 33"/>
                  <a:gd name="T6" fmla="*/ 26 w 33"/>
                  <a:gd name="T7" fmla="*/ 31 h 33"/>
                  <a:gd name="T8" fmla="*/ 25 w 33"/>
                  <a:gd name="T9" fmla="*/ 29 h 33"/>
                  <a:gd name="T10" fmla="*/ 28 w 33"/>
                  <a:gd name="T11" fmla="*/ 25 h 33"/>
                  <a:gd name="T12" fmla="*/ 30 w 33"/>
                  <a:gd name="T13" fmla="*/ 26 h 33"/>
                  <a:gd name="T14" fmla="*/ 33 w 33"/>
                  <a:gd name="T15" fmla="*/ 20 h 33"/>
                  <a:gd name="T16" fmla="*/ 30 w 33"/>
                  <a:gd name="T17" fmla="*/ 19 h 33"/>
                  <a:gd name="T18" fmla="*/ 30 w 33"/>
                  <a:gd name="T19" fmla="*/ 14 h 33"/>
                  <a:gd name="T20" fmla="*/ 33 w 33"/>
                  <a:gd name="T21" fmla="*/ 13 h 33"/>
                  <a:gd name="T22" fmla="*/ 30 w 33"/>
                  <a:gd name="T23" fmla="*/ 8 h 33"/>
                  <a:gd name="T24" fmla="*/ 28 w 33"/>
                  <a:gd name="T25" fmla="*/ 9 h 33"/>
                  <a:gd name="T26" fmla="*/ 24 w 33"/>
                  <a:gd name="T27" fmla="*/ 5 h 33"/>
                  <a:gd name="T28" fmla="*/ 25 w 33"/>
                  <a:gd name="T29" fmla="*/ 3 h 33"/>
                  <a:gd name="T30" fmla="*/ 20 w 33"/>
                  <a:gd name="T31" fmla="*/ 0 h 33"/>
                  <a:gd name="T32" fmla="*/ 19 w 33"/>
                  <a:gd name="T33" fmla="*/ 3 h 33"/>
                  <a:gd name="T34" fmla="*/ 16 w 33"/>
                  <a:gd name="T35" fmla="*/ 3 h 33"/>
                  <a:gd name="T36" fmla="*/ 16 w 33"/>
                  <a:gd name="T37" fmla="*/ 7 h 33"/>
                  <a:gd name="T38" fmla="*/ 25 w 33"/>
                  <a:gd name="T39" fmla="*/ 13 h 33"/>
                  <a:gd name="T40" fmla="*/ 20 w 33"/>
                  <a:gd name="T41" fmla="*/ 26 h 33"/>
                  <a:gd name="T42" fmla="*/ 16 w 33"/>
                  <a:gd name="T43" fmla="*/ 26 h 33"/>
                  <a:gd name="T44" fmla="*/ 16 w 33"/>
                  <a:gd name="T45" fmla="*/ 26 h 33"/>
                  <a:gd name="T46" fmla="*/ 16 w 33"/>
                  <a:gd name="T47" fmla="*/ 31 h 33"/>
                  <a:gd name="T48" fmla="*/ 2 w 33"/>
                  <a:gd name="T49" fmla="*/ 20 h 33"/>
                  <a:gd name="T50" fmla="*/ 0 w 33"/>
                  <a:gd name="T51" fmla="*/ 21 h 33"/>
                  <a:gd name="T52" fmla="*/ 2 w 33"/>
                  <a:gd name="T53" fmla="*/ 26 h 33"/>
                  <a:gd name="T54" fmla="*/ 5 w 33"/>
                  <a:gd name="T55" fmla="*/ 25 h 33"/>
                  <a:gd name="T56" fmla="*/ 8 w 33"/>
                  <a:gd name="T57" fmla="*/ 29 h 33"/>
                  <a:gd name="T58" fmla="*/ 7 w 33"/>
                  <a:gd name="T59" fmla="*/ 31 h 33"/>
                  <a:gd name="T60" fmla="*/ 13 w 33"/>
                  <a:gd name="T61" fmla="*/ 33 h 33"/>
                  <a:gd name="T62" fmla="*/ 14 w 33"/>
                  <a:gd name="T63" fmla="*/ 31 h 33"/>
                  <a:gd name="T64" fmla="*/ 16 w 33"/>
                  <a:gd name="T65" fmla="*/ 31 h 33"/>
                  <a:gd name="T66" fmla="*/ 16 w 33"/>
                  <a:gd name="T67" fmla="*/ 26 h 33"/>
                  <a:gd name="T68" fmla="*/ 8 w 33"/>
                  <a:gd name="T69" fmla="*/ 21 h 33"/>
                  <a:gd name="T70" fmla="*/ 13 w 33"/>
                  <a:gd name="T71" fmla="*/ 8 h 33"/>
                  <a:gd name="T72" fmla="*/ 13 w 33"/>
                  <a:gd name="T73" fmla="*/ 8 h 33"/>
                  <a:gd name="T74" fmla="*/ 16 w 33"/>
                  <a:gd name="T75" fmla="*/ 7 h 33"/>
                  <a:gd name="T76" fmla="*/ 16 w 33"/>
                  <a:gd name="T77" fmla="*/ 7 h 33"/>
                  <a:gd name="T78" fmla="*/ 16 w 33"/>
                  <a:gd name="T79" fmla="*/ 3 h 33"/>
                  <a:gd name="T80" fmla="*/ 14 w 33"/>
                  <a:gd name="T81" fmla="*/ 3 h 33"/>
                  <a:gd name="T82" fmla="*/ 13 w 33"/>
                  <a:gd name="T83" fmla="*/ 1 h 33"/>
                  <a:gd name="T84" fmla="*/ 7 w 33"/>
                  <a:gd name="T85" fmla="*/ 3 h 33"/>
                  <a:gd name="T86" fmla="*/ 8 w 33"/>
                  <a:gd name="T87" fmla="*/ 5 h 33"/>
                  <a:gd name="T88" fmla="*/ 5 w 33"/>
                  <a:gd name="T89" fmla="*/ 9 h 33"/>
                  <a:gd name="T90" fmla="*/ 2 w 33"/>
                  <a:gd name="T91" fmla="*/ 8 h 33"/>
                  <a:gd name="T92" fmla="*/ 0 w 33"/>
                  <a:gd name="T93" fmla="*/ 14 h 33"/>
                  <a:gd name="T94" fmla="*/ 2 w 33"/>
                  <a:gd name="T95" fmla="*/ 15 h 33"/>
                  <a:gd name="T96" fmla="*/ 2 w 33"/>
                  <a:gd name="T97" fmla="*/ 2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" h="33">
                    <a:moveTo>
                      <a:pt x="16" y="31"/>
                    </a:moveTo>
                    <a:cubicBezTo>
                      <a:pt x="17" y="31"/>
                      <a:pt x="18" y="31"/>
                      <a:pt x="19" y="31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26" y="31"/>
                      <a:pt x="26" y="31"/>
                      <a:pt x="26" y="31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6" y="28"/>
                      <a:pt x="27" y="26"/>
                      <a:pt x="28" y="25"/>
                    </a:cubicBezTo>
                    <a:cubicBezTo>
                      <a:pt x="30" y="26"/>
                      <a:pt x="30" y="26"/>
                      <a:pt x="30" y="26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30" y="19"/>
                      <a:pt x="30" y="19"/>
                      <a:pt x="30" y="19"/>
                    </a:cubicBezTo>
                    <a:cubicBezTo>
                      <a:pt x="31" y="18"/>
                      <a:pt x="31" y="16"/>
                      <a:pt x="30" y="14"/>
                    </a:cubicBezTo>
                    <a:cubicBezTo>
                      <a:pt x="33" y="13"/>
                      <a:pt x="33" y="13"/>
                      <a:pt x="33" y="13"/>
                    </a:cubicBezTo>
                    <a:cubicBezTo>
                      <a:pt x="30" y="8"/>
                      <a:pt x="30" y="8"/>
                      <a:pt x="30" y="8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7" y="7"/>
                      <a:pt x="26" y="6"/>
                      <a:pt x="24" y="5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8" y="3"/>
                      <a:pt x="17" y="3"/>
                      <a:pt x="16" y="3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20" y="7"/>
                      <a:pt x="24" y="10"/>
                      <a:pt x="25" y="13"/>
                    </a:cubicBezTo>
                    <a:cubicBezTo>
                      <a:pt x="27" y="18"/>
                      <a:pt x="25" y="24"/>
                      <a:pt x="20" y="26"/>
                    </a:cubicBezTo>
                    <a:cubicBezTo>
                      <a:pt x="19" y="26"/>
                      <a:pt x="18" y="26"/>
                      <a:pt x="16" y="26"/>
                    </a:cubicBezTo>
                    <a:cubicBezTo>
                      <a:pt x="16" y="26"/>
                      <a:pt x="16" y="26"/>
                      <a:pt x="16" y="26"/>
                    </a:cubicBezTo>
                    <a:lnTo>
                      <a:pt x="16" y="31"/>
                    </a:lnTo>
                    <a:close/>
                    <a:moveTo>
                      <a:pt x="2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5" y="25"/>
                      <a:pt x="5" y="25"/>
                      <a:pt x="5" y="25"/>
                    </a:cubicBezTo>
                    <a:cubicBezTo>
                      <a:pt x="6" y="27"/>
                      <a:pt x="7" y="28"/>
                      <a:pt x="8" y="29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13" y="33"/>
                      <a:pt x="13" y="33"/>
                      <a:pt x="13" y="33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5" y="31"/>
                      <a:pt x="16" y="31"/>
                      <a:pt x="16" y="31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3" y="26"/>
                      <a:pt x="9" y="24"/>
                      <a:pt x="8" y="21"/>
                    </a:cubicBezTo>
                    <a:cubicBezTo>
                      <a:pt x="5" y="16"/>
                      <a:pt x="8" y="10"/>
                      <a:pt x="13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4" y="8"/>
                      <a:pt x="15" y="7"/>
                      <a:pt x="16" y="7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5" y="3"/>
                      <a:pt x="15" y="3"/>
                      <a:pt x="14" y="3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7" y="6"/>
                      <a:pt x="6" y="7"/>
                      <a:pt x="5" y="9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2" y="16"/>
                      <a:pt x="2" y="18"/>
                      <a:pt x="2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7" name="Freeform: Shape 104"/>
              <p:cNvSpPr>
                <a:spLocks/>
              </p:cNvSpPr>
              <p:nvPr/>
            </p:nvSpPr>
            <p:spPr bwMode="auto">
              <a:xfrm>
                <a:off x="3876873" y="1241865"/>
                <a:ext cx="25734" cy="30635"/>
              </a:xfrm>
              <a:custGeom>
                <a:avLst/>
                <a:gdLst>
                  <a:gd name="T0" fmla="*/ 0 w 6"/>
                  <a:gd name="T1" fmla="*/ 0 h 7"/>
                  <a:gd name="T2" fmla="*/ 2 w 6"/>
                  <a:gd name="T3" fmla="*/ 7 h 7"/>
                  <a:gd name="T4" fmla="*/ 6 w 6"/>
                  <a:gd name="T5" fmla="*/ 0 h 7"/>
                  <a:gd name="T6" fmla="*/ 0 w 6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cubicBezTo>
                      <a:pt x="0" y="3"/>
                      <a:pt x="1" y="5"/>
                      <a:pt x="2" y="7"/>
                    </a:cubicBezTo>
                    <a:cubicBezTo>
                      <a:pt x="5" y="5"/>
                      <a:pt x="6" y="3"/>
                      <a:pt x="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8" name="Freeform: Shape 105"/>
              <p:cNvSpPr>
                <a:spLocks/>
              </p:cNvSpPr>
              <p:nvPr/>
            </p:nvSpPr>
            <p:spPr bwMode="auto">
              <a:xfrm>
                <a:off x="3876873" y="1197751"/>
                <a:ext cx="25734" cy="34312"/>
              </a:xfrm>
              <a:custGeom>
                <a:avLst/>
                <a:gdLst>
                  <a:gd name="T0" fmla="*/ 2 w 6"/>
                  <a:gd name="T1" fmla="*/ 0 h 8"/>
                  <a:gd name="T2" fmla="*/ 0 w 6"/>
                  <a:gd name="T3" fmla="*/ 8 h 8"/>
                  <a:gd name="T4" fmla="*/ 6 w 6"/>
                  <a:gd name="T5" fmla="*/ 8 h 8"/>
                  <a:gd name="T6" fmla="*/ 2 w 6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8">
                    <a:moveTo>
                      <a:pt x="2" y="0"/>
                    </a:moveTo>
                    <a:cubicBezTo>
                      <a:pt x="1" y="2"/>
                      <a:pt x="0" y="5"/>
                      <a:pt x="0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5"/>
                      <a:pt x="5" y="2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9" name="Freeform: Shape 106"/>
              <p:cNvSpPr>
                <a:spLocks/>
              </p:cNvSpPr>
              <p:nvPr/>
            </p:nvSpPr>
            <p:spPr bwMode="auto">
              <a:xfrm>
                <a:off x="3854816" y="1184271"/>
                <a:ext cx="25734" cy="47791"/>
              </a:xfrm>
              <a:custGeom>
                <a:avLst/>
                <a:gdLst>
                  <a:gd name="T0" fmla="*/ 0 w 6"/>
                  <a:gd name="T1" fmla="*/ 0 h 11"/>
                  <a:gd name="T2" fmla="*/ 0 w 6"/>
                  <a:gd name="T3" fmla="*/ 11 h 11"/>
                  <a:gd name="T4" fmla="*/ 3 w 6"/>
                  <a:gd name="T5" fmla="*/ 11 h 11"/>
                  <a:gd name="T6" fmla="*/ 6 w 6"/>
                  <a:gd name="T7" fmla="*/ 2 h 11"/>
                  <a:gd name="T8" fmla="*/ 0 w 6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1">
                    <a:moveTo>
                      <a:pt x="0" y="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7"/>
                      <a:pt x="4" y="4"/>
                      <a:pt x="6" y="2"/>
                    </a:cubicBezTo>
                    <a:cubicBezTo>
                      <a:pt x="4" y="1"/>
                      <a:pt x="2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0" name="Freeform: Shape 107"/>
              <p:cNvSpPr>
                <a:spLocks/>
              </p:cNvSpPr>
              <p:nvPr/>
            </p:nvSpPr>
            <p:spPr bwMode="auto">
              <a:xfrm>
                <a:off x="3822955" y="1241865"/>
                <a:ext cx="26959" cy="44115"/>
              </a:xfrm>
              <a:custGeom>
                <a:avLst/>
                <a:gdLst>
                  <a:gd name="T0" fmla="*/ 6 w 6"/>
                  <a:gd name="T1" fmla="*/ 10 h 10"/>
                  <a:gd name="T2" fmla="*/ 6 w 6"/>
                  <a:gd name="T3" fmla="*/ 0 h 10"/>
                  <a:gd name="T4" fmla="*/ 3 w 6"/>
                  <a:gd name="T5" fmla="*/ 0 h 10"/>
                  <a:gd name="T6" fmla="*/ 0 w 6"/>
                  <a:gd name="T7" fmla="*/ 8 h 10"/>
                  <a:gd name="T8" fmla="*/ 6 w 6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0">
                    <a:moveTo>
                      <a:pt x="6" y="1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3"/>
                      <a:pt x="2" y="6"/>
                      <a:pt x="0" y="8"/>
                    </a:cubicBezTo>
                    <a:cubicBezTo>
                      <a:pt x="2" y="9"/>
                      <a:pt x="4" y="10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1" name="Freeform: Shape 108"/>
              <p:cNvSpPr>
                <a:spLocks/>
              </p:cNvSpPr>
              <p:nvPr/>
            </p:nvSpPr>
            <p:spPr bwMode="auto">
              <a:xfrm>
                <a:off x="3822955" y="1184271"/>
                <a:ext cx="26959" cy="47791"/>
              </a:xfrm>
              <a:custGeom>
                <a:avLst/>
                <a:gdLst>
                  <a:gd name="T0" fmla="*/ 3 w 6"/>
                  <a:gd name="T1" fmla="*/ 11 h 11"/>
                  <a:gd name="T2" fmla="*/ 6 w 6"/>
                  <a:gd name="T3" fmla="*/ 11 h 11"/>
                  <a:gd name="T4" fmla="*/ 6 w 6"/>
                  <a:gd name="T5" fmla="*/ 0 h 11"/>
                  <a:gd name="T6" fmla="*/ 0 w 6"/>
                  <a:gd name="T7" fmla="*/ 2 h 11"/>
                  <a:gd name="T8" fmla="*/ 3 w 6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1">
                    <a:moveTo>
                      <a:pt x="3" y="11"/>
                    </a:moveTo>
                    <a:cubicBezTo>
                      <a:pt x="6" y="11"/>
                      <a:pt x="6" y="11"/>
                      <a:pt x="6" y="1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1"/>
                      <a:pt x="0" y="2"/>
                    </a:cubicBezTo>
                    <a:cubicBezTo>
                      <a:pt x="2" y="4"/>
                      <a:pt x="3" y="7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2" name="Freeform: Shape 109"/>
              <p:cNvSpPr>
                <a:spLocks/>
              </p:cNvSpPr>
              <p:nvPr/>
            </p:nvSpPr>
            <p:spPr bwMode="auto">
              <a:xfrm>
                <a:off x="3800898" y="1241865"/>
                <a:ext cx="26959" cy="30635"/>
              </a:xfrm>
              <a:custGeom>
                <a:avLst/>
                <a:gdLst>
                  <a:gd name="T0" fmla="*/ 4 w 6"/>
                  <a:gd name="T1" fmla="*/ 7 h 7"/>
                  <a:gd name="T2" fmla="*/ 6 w 6"/>
                  <a:gd name="T3" fmla="*/ 0 h 7"/>
                  <a:gd name="T4" fmla="*/ 0 w 6"/>
                  <a:gd name="T5" fmla="*/ 0 h 7"/>
                  <a:gd name="T6" fmla="*/ 4 w 6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7">
                    <a:moveTo>
                      <a:pt x="4" y="7"/>
                    </a:moveTo>
                    <a:cubicBezTo>
                      <a:pt x="5" y="5"/>
                      <a:pt x="6" y="3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1" y="5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3" name="Freeform: Shape 110"/>
              <p:cNvSpPr>
                <a:spLocks/>
              </p:cNvSpPr>
              <p:nvPr/>
            </p:nvSpPr>
            <p:spPr bwMode="auto">
              <a:xfrm>
                <a:off x="3800898" y="1197751"/>
                <a:ext cx="26959" cy="34312"/>
              </a:xfrm>
              <a:custGeom>
                <a:avLst/>
                <a:gdLst>
                  <a:gd name="T0" fmla="*/ 4 w 6"/>
                  <a:gd name="T1" fmla="*/ 0 h 8"/>
                  <a:gd name="T2" fmla="*/ 0 w 6"/>
                  <a:gd name="T3" fmla="*/ 8 h 8"/>
                  <a:gd name="T4" fmla="*/ 6 w 6"/>
                  <a:gd name="T5" fmla="*/ 8 h 8"/>
                  <a:gd name="T6" fmla="*/ 4 w 6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8">
                    <a:moveTo>
                      <a:pt x="4" y="0"/>
                    </a:moveTo>
                    <a:cubicBezTo>
                      <a:pt x="1" y="2"/>
                      <a:pt x="0" y="5"/>
                      <a:pt x="0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5"/>
                      <a:pt x="5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4" name="Freeform: Shape 111"/>
              <p:cNvSpPr>
                <a:spLocks/>
              </p:cNvSpPr>
              <p:nvPr/>
            </p:nvSpPr>
            <p:spPr bwMode="auto">
              <a:xfrm>
                <a:off x="3854816" y="1241865"/>
                <a:ext cx="25734" cy="44115"/>
              </a:xfrm>
              <a:custGeom>
                <a:avLst/>
                <a:gdLst>
                  <a:gd name="T0" fmla="*/ 0 w 6"/>
                  <a:gd name="T1" fmla="*/ 10 h 10"/>
                  <a:gd name="T2" fmla="*/ 6 w 6"/>
                  <a:gd name="T3" fmla="*/ 8 h 10"/>
                  <a:gd name="T4" fmla="*/ 3 w 6"/>
                  <a:gd name="T5" fmla="*/ 0 h 10"/>
                  <a:gd name="T6" fmla="*/ 0 w 6"/>
                  <a:gd name="T7" fmla="*/ 0 h 10"/>
                  <a:gd name="T8" fmla="*/ 0 w 6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cubicBezTo>
                      <a:pt x="2" y="10"/>
                      <a:pt x="4" y="9"/>
                      <a:pt x="6" y="8"/>
                    </a:cubicBezTo>
                    <a:cubicBezTo>
                      <a:pt x="4" y="6"/>
                      <a:pt x="3" y="3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5" name="Freeform: Shape 112"/>
              <p:cNvSpPr>
                <a:spLocks/>
              </p:cNvSpPr>
              <p:nvPr/>
            </p:nvSpPr>
            <p:spPr bwMode="auto">
              <a:xfrm>
                <a:off x="4543498" y="972275"/>
                <a:ext cx="115189" cy="110287"/>
              </a:xfrm>
              <a:custGeom>
                <a:avLst/>
                <a:gdLst>
                  <a:gd name="T0" fmla="*/ 26 w 26"/>
                  <a:gd name="T1" fmla="*/ 10 h 25"/>
                  <a:gd name="T2" fmla="*/ 21 w 26"/>
                  <a:gd name="T3" fmla="*/ 12 h 25"/>
                  <a:gd name="T4" fmla="*/ 19 w 26"/>
                  <a:gd name="T5" fmla="*/ 12 h 25"/>
                  <a:gd name="T6" fmla="*/ 18 w 26"/>
                  <a:gd name="T7" fmla="*/ 9 h 25"/>
                  <a:gd name="T8" fmla="*/ 19 w 26"/>
                  <a:gd name="T9" fmla="*/ 8 h 25"/>
                  <a:gd name="T10" fmla="*/ 24 w 26"/>
                  <a:gd name="T11" fmla="*/ 6 h 25"/>
                  <a:gd name="T12" fmla="*/ 22 w 26"/>
                  <a:gd name="T13" fmla="*/ 3 h 25"/>
                  <a:gd name="T14" fmla="*/ 19 w 26"/>
                  <a:gd name="T15" fmla="*/ 2 h 25"/>
                  <a:gd name="T16" fmla="*/ 18 w 26"/>
                  <a:gd name="T17" fmla="*/ 6 h 25"/>
                  <a:gd name="T18" fmla="*/ 16 w 26"/>
                  <a:gd name="T19" fmla="*/ 9 h 25"/>
                  <a:gd name="T20" fmla="*/ 16 w 26"/>
                  <a:gd name="T21" fmla="*/ 5 h 25"/>
                  <a:gd name="T22" fmla="*/ 14 w 26"/>
                  <a:gd name="T23" fmla="*/ 4 h 25"/>
                  <a:gd name="T24" fmla="*/ 14 w 26"/>
                  <a:gd name="T25" fmla="*/ 2 h 25"/>
                  <a:gd name="T26" fmla="*/ 13 w 26"/>
                  <a:gd name="T27" fmla="*/ 2 h 25"/>
                  <a:gd name="T28" fmla="*/ 13 w 26"/>
                  <a:gd name="T29" fmla="*/ 4 h 25"/>
                  <a:gd name="T30" fmla="*/ 11 w 26"/>
                  <a:gd name="T31" fmla="*/ 5 h 25"/>
                  <a:gd name="T32" fmla="*/ 11 w 26"/>
                  <a:gd name="T33" fmla="*/ 9 h 25"/>
                  <a:gd name="T34" fmla="*/ 9 w 26"/>
                  <a:gd name="T35" fmla="*/ 6 h 25"/>
                  <a:gd name="T36" fmla="*/ 8 w 26"/>
                  <a:gd name="T37" fmla="*/ 2 h 25"/>
                  <a:gd name="T38" fmla="*/ 5 w 26"/>
                  <a:gd name="T39" fmla="*/ 3 h 25"/>
                  <a:gd name="T40" fmla="*/ 2 w 26"/>
                  <a:gd name="T41" fmla="*/ 6 h 25"/>
                  <a:gd name="T42" fmla="*/ 8 w 26"/>
                  <a:gd name="T43" fmla="*/ 8 h 25"/>
                  <a:gd name="T44" fmla="*/ 9 w 26"/>
                  <a:gd name="T45" fmla="*/ 9 h 25"/>
                  <a:gd name="T46" fmla="*/ 8 w 26"/>
                  <a:gd name="T47" fmla="*/ 12 h 25"/>
                  <a:gd name="T48" fmla="*/ 6 w 26"/>
                  <a:gd name="T49" fmla="*/ 12 h 25"/>
                  <a:gd name="T50" fmla="*/ 1 w 26"/>
                  <a:gd name="T51" fmla="*/ 10 h 25"/>
                  <a:gd name="T52" fmla="*/ 0 w 26"/>
                  <a:gd name="T53" fmla="*/ 13 h 25"/>
                  <a:gd name="T54" fmla="*/ 2 w 26"/>
                  <a:gd name="T55" fmla="*/ 17 h 25"/>
                  <a:gd name="T56" fmla="*/ 5 w 26"/>
                  <a:gd name="T57" fmla="*/ 14 h 25"/>
                  <a:gd name="T58" fmla="*/ 9 w 26"/>
                  <a:gd name="T59" fmla="*/ 13 h 25"/>
                  <a:gd name="T60" fmla="*/ 6 w 26"/>
                  <a:gd name="T61" fmla="*/ 16 h 25"/>
                  <a:gd name="T62" fmla="*/ 7 w 26"/>
                  <a:gd name="T63" fmla="*/ 18 h 25"/>
                  <a:gd name="T64" fmla="*/ 6 w 26"/>
                  <a:gd name="T65" fmla="*/ 19 h 25"/>
                  <a:gd name="T66" fmla="*/ 7 w 26"/>
                  <a:gd name="T67" fmla="*/ 20 h 25"/>
                  <a:gd name="T68" fmla="*/ 8 w 26"/>
                  <a:gd name="T69" fmla="*/ 19 h 25"/>
                  <a:gd name="T70" fmla="*/ 10 w 26"/>
                  <a:gd name="T71" fmla="*/ 19 h 25"/>
                  <a:gd name="T72" fmla="*/ 13 w 26"/>
                  <a:gd name="T73" fmla="*/ 16 h 25"/>
                  <a:gd name="T74" fmla="*/ 12 w 26"/>
                  <a:gd name="T75" fmla="*/ 21 h 25"/>
                  <a:gd name="T76" fmla="*/ 9 w 26"/>
                  <a:gd name="T77" fmla="*/ 24 h 25"/>
                  <a:gd name="T78" fmla="*/ 13 w 26"/>
                  <a:gd name="T79" fmla="*/ 25 h 25"/>
                  <a:gd name="T80" fmla="*/ 16 w 26"/>
                  <a:gd name="T81" fmla="*/ 25 h 25"/>
                  <a:gd name="T82" fmla="*/ 14 w 26"/>
                  <a:gd name="T83" fmla="*/ 20 h 25"/>
                  <a:gd name="T84" fmla="*/ 14 w 26"/>
                  <a:gd name="T85" fmla="*/ 18 h 25"/>
                  <a:gd name="T86" fmla="*/ 17 w 26"/>
                  <a:gd name="T87" fmla="*/ 17 h 25"/>
                  <a:gd name="T88" fmla="*/ 18 w 26"/>
                  <a:gd name="T89" fmla="*/ 18 h 25"/>
                  <a:gd name="T90" fmla="*/ 20 w 26"/>
                  <a:gd name="T91" fmla="*/ 24 h 25"/>
                  <a:gd name="T92" fmla="*/ 23 w 26"/>
                  <a:gd name="T93" fmla="*/ 21 h 25"/>
                  <a:gd name="T94" fmla="*/ 24 w 26"/>
                  <a:gd name="T95" fmla="*/ 18 h 25"/>
                  <a:gd name="T96" fmla="*/ 20 w 26"/>
                  <a:gd name="T97" fmla="*/ 17 h 25"/>
                  <a:gd name="T98" fmla="*/ 17 w 26"/>
                  <a:gd name="T99" fmla="*/ 15 h 25"/>
                  <a:gd name="T100" fmla="*/ 20 w 26"/>
                  <a:gd name="T101" fmla="*/ 15 h 25"/>
                  <a:gd name="T102" fmla="*/ 22 w 26"/>
                  <a:gd name="T103" fmla="*/ 13 h 25"/>
                  <a:gd name="T104" fmla="*/ 24 w 26"/>
                  <a:gd name="T105" fmla="*/ 1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6" h="25">
                    <a:moveTo>
                      <a:pt x="26" y="12"/>
                    </a:moveTo>
                    <a:cubicBezTo>
                      <a:pt x="24" y="12"/>
                      <a:pt x="24" y="12"/>
                      <a:pt x="24" y="12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5" y="9"/>
                      <a:pt x="25" y="9"/>
                      <a:pt x="25" y="9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21" y="12"/>
                      <a:pt x="21" y="12"/>
                      <a:pt x="21" y="12"/>
                    </a:cubicBezTo>
                    <a:cubicBezTo>
                      <a:pt x="21" y="11"/>
                      <a:pt x="21" y="11"/>
                      <a:pt x="21" y="11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7" y="11"/>
                      <a:pt x="17" y="11"/>
                      <a:pt x="17" y="10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9"/>
                      <a:pt x="15" y="9"/>
                      <a:pt x="14" y="9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2" y="9"/>
                      <a:pt x="11" y="9"/>
                      <a:pt x="11" y="9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11"/>
                      <a:pt x="9" y="11"/>
                      <a:pt x="9" y="12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2" y="17"/>
                      <a:pt x="2" y="17"/>
                      <a:pt x="2" y="17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9" y="14"/>
                      <a:pt x="10" y="14"/>
                      <a:pt x="10" y="15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2" y="18"/>
                      <a:pt x="2" y="18"/>
                      <a:pt x="2" y="18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4" y="21"/>
                      <a:pt x="4" y="21"/>
                      <a:pt x="4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1" y="16"/>
                      <a:pt x="12" y="16"/>
                      <a:pt x="13" y="16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3" y="21"/>
                      <a:pt x="13" y="21"/>
                      <a:pt x="13" y="21"/>
                    </a:cubicBezTo>
                    <a:cubicBezTo>
                      <a:pt x="9" y="24"/>
                      <a:pt x="9" y="24"/>
                      <a:pt x="9" y="24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7" y="24"/>
                      <a:pt x="17" y="24"/>
                      <a:pt x="17" y="24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5" y="16"/>
                      <a:pt x="15" y="16"/>
                      <a:pt x="16" y="16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7" y="14"/>
                      <a:pt x="17" y="14"/>
                      <a:pt x="17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20" y="15"/>
                      <a:pt x="20" y="15"/>
                      <a:pt x="20" y="15"/>
                    </a:cubicBezTo>
                    <a:cubicBezTo>
                      <a:pt x="21" y="14"/>
                      <a:pt x="21" y="14"/>
                      <a:pt x="21" y="14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5" y="17"/>
                      <a:pt x="25" y="17"/>
                      <a:pt x="25" y="17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6" y="13"/>
                      <a:pt x="26" y="13"/>
                      <a:pt x="26" y="13"/>
                    </a:cubicBezTo>
                    <a:lnTo>
                      <a:pt x="26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6" name="Freeform: Shape 113"/>
              <p:cNvSpPr>
                <a:spLocks/>
              </p:cNvSpPr>
              <p:nvPr/>
            </p:nvSpPr>
            <p:spPr bwMode="auto">
              <a:xfrm>
                <a:off x="3015408" y="2124163"/>
                <a:ext cx="220574" cy="164205"/>
              </a:xfrm>
              <a:custGeom>
                <a:avLst/>
                <a:gdLst>
                  <a:gd name="T0" fmla="*/ 25 w 50"/>
                  <a:gd name="T1" fmla="*/ 0 h 37"/>
                  <a:gd name="T2" fmla="*/ 0 w 50"/>
                  <a:gd name="T3" fmla="*/ 25 h 37"/>
                  <a:gd name="T4" fmla="*/ 3 w 50"/>
                  <a:gd name="T5" fmla="*/ 37 h 37"/>
                  <a:gd name="T6" fmla="*/ 3 w 50"/>
                  <a:gd name="T7" fmla="*/ 30 h 37"/>
                  <a:gd name="T8" fmla="*/ 4 w 50"/>
                  <a:gd name="T9" fmla="*/ 27 h 37"/>
                  <a:gd name="T10" fmla="*/ 4 w 50"/>
                  <a:gd name="T11" fmla="*/ 25 h 37"/>
                  <a:gd name="T12" fmla="*/ 25 w 50"/>
                  <a:gd name="T13" fmla="*/ 4 h 37"/>
                  <a:gd name="T14" fmla="*/ 46 w 50"/>
                  <a:gd name="T15" fmla="*/ 25 h 37"/>
                  <a:gd name="T16" fmla="*/ 46 w 50"/>
                  <a:gd name="T17" fmla="*/ 27 h 37"/>
                  <a:gd name="T18" fmla="*/ 47 w 50"/>
                  <a:gd name="T19" fmla="*/ 30 h 37"/>
                  <a:gd name="T20" fmla="*/ 47 w 50"/>
                  <a:gd name="T21" fmla="*/ 37 h 37"/>
                  <a:gd name="T22" fmla="*/ 50 w 50"/>
                  <a:gd name="T23" fmla="*/ 25 h 37"/>
                  <a:gd name="T24" fmla="*/ 25 w 50"/>
                  <a:gd name="T2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0" h="37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29"/>
                      <a:pt x="1" y="33"/>
                      <a:pt x="3" y="37"/>
                    </a:cubicBezTo>
                    <a:cubicBezTo>
                      <a:pt x="3" y="30"/>
                      <a:pt x="3" y="30"/>
                      <a:pt x="3" y="30"/>
                    </a:cubicBezTo>
                    <a:cubicBezTo>
                      <a:pt x="3" y="29"/>
                      <a:pt x="3" y="28"/>
                      <a:pt x="4" y="27"/>
                    </a:cubicBezTo>
                    <a:cubicBezTo>
                      <a:pt x="4" y="26"/>
                      <a:pt x="4" y="26"/>
                      <a:pt x="4" y="25"/>
                    </a:cubicBezTo>
                    <a:cubicBezTo>
                      <a:pt x="4" y="14"/>
                      <a:pt x="13" y="4"/>
                      <a:pt x="25" y="4"/>
                    </a:cubicBezTo>
                    <a:cubicBezTo>
                      <a:pt x="36" y="4"/>
                      <a:pt x="46" y="14"/>
                      <a:pt x="46" y="25"/>
                    </a:cubicBezTo>
                    <a:cubicBezTo>
                      <a:pt x="46" y="26"/>
                      <a:pt x="46" y="27"/>
                      <a:pt x="46" y="27"/>
                    </a:cubicBezTo>
                    <a:cubicBezTo>
                      <a:pt x="46" y="28"/>
                      <a:pt x="47" y="29"/>
                      <a:pt x="47" y="30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9" y="34"/>
                      <a:pt x="50" y="29"/>
                      <a:pt x="50" y="25"/>
                    </a:cubicBezTo>
                    <a:cubicBezTo>
                      <a:pt x="50" y="11"/>
                      <a:pt x="39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7" name="Freeform: Shape 114"/>
              <p:cNvSpPr>
                <a:spLocks/>
              </p:cNvSpPr>
              <p:nvPr/>
            </p:nvSpPr>
            <p:spPr bwMode="auto">
              <a:xfrm>
                <a:off x="3032564" y="2234450"/>
                <a:ext cx="49017" cy="89455"/>
              </a:xfrm>
              <a:custGeom>
                <a:avLst/>
                <a:gdLst>
                  <a:gd name="T0" fmla="*/ 1 w 11"/>
                  <a:gd name="T1" fmla="*/ 4 h 20"/>
                  <a:gd name="T2" fmla="*/ 0 w 11"/>
                  <a:gd name="T3" fmla="*/ 5 h 20"/>
                  <a:gd name="T4" fmla="*/ 0 w 11"/>
                  <a:gd name="T5" fmla="*/ 12 h 20"/>
                  <a:gd name="T6" fmla="*/ 0 w 11"/>
                  <a:gd name="T7" fmla="*/ 15 h 20"/>
                  <a:gd name="T8" fmla="*/ 8 w 11"/>
                  <a:gd name="T9" fmla="*/ 20 h 20"/>
                  <a:gd name="T10" fmla="*/ 11 w 11"/>
                  <a:gd name="T11" fmla="*/ 20 h 20"/>
                  <a:gd name="T12" fmla="*/ 11 w 11"/>
                  <a:gd name="T13" fmla="*/ 0 h 20"/>
                  <a:gd name="T14" fmla="*/ 8 w 11"/>
                  <a:gd name="T15" fmla="*/ 0 h 20"/>
                  <a:gd name="T16" fmla="*/ 1 w 11"/>
                  <a:gd name="T17" fmla="*/ 4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0">
                    <a:moveTo>
                      <a:pt x="1" y="4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8"/>
                      <a:pt x="4" y="20"/>
                      <a:pt x="8" y="20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1" y="2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8" name="Freeform: Shape 115"/>
              <p:cNvSpPr>
                <a:spLocks/>
              </p:cNvSpPr>
              <p:nvPr/>
            </p:nvSpPr>
            <p:spPr bwMode="auto">
              <a:xfrm>
                <a:off x="3166134" y="2234450"/>
                <a:ext cx="47791" cy="89455"/>
              </a:xfrm>
              <a:custGeom>
                <a:avLst/>
                <a:gdLst>
                  <a:gd name="T0" fmla="*/ 11 w 11"/>
                  <a:gd name="T1" fmla="*/ 15 h 20"/>
                  <a:gd name="T2" fmla="*/ 11 w 11"/>
                  <a:gd name="T3" fmla="*/ 12 h 20"/>
                  <a:gd name="T4" fmla="*/ 11 w 11"/>
                  <a:gd name="T5" fmla="*/ 5 h 20"/>
                  <a:gd name="T6" fmla="*/ 11 w 11"/>
                  <a:gd name="T7" fmla="*/ 5 h 20"/>
                  <a:gd name="T8" fmla="*/ 4 w 11"/>
                  <a:gd name="T9" fmla="*/ 0 h 20"/>
                  <a:gd name="T10" fmla="*/ 0 w 11"/>
                  <a:gd name="T11" fmla="*/ 0 h 20"/>
                  <a:gd name="T12" fmla="*/ 0 w 11"/>
                  <a:gd name="T13" fmla="*/ 20 h 20"/>
                  <a:gd name="T14" fmla="*/ 4 w 11"/>
                  <a:gd name="T15" fmla="*/ 20 h 20"/>
                  <a:gd name="T16" fmla="*/ 11 w 11"/>
                  <a:gd name="T1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20">
                    <a:moveTo>
                      <a:pt x="11" y="15"/>
                    </a:move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1" y="2"/>
                      <a:pt x="7" y="0"/>
                      <a:pt x="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8" y="20"/>
                      <a:pt x="11" y="18"/>
                      <a:pt x="11" y="1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9" name="Freeform: Shape 116"/>
              <p:cNvSpPr>
                <a:spLocks/>
              </p:cNvSpPr>
              <p:nvPr/>
            </p:nvSpPr>
            <p:spPr bwMode="auto">
              <a:xfrm>
                <a:off x="3712668" y="3687789"/>
                <a:ext cx="177685" cy="164205"/>
              </a:xfrm>
              <a:custGeom>
                <a:avLst/>
                <a:gdLst>
                  <a:gd name="T0" fmla="*/ 32 w 40"/>
                  <a:gd name="T1" fmla="*/ 16 h 37"/>
                  <a:gd name="T2" fmla="*/ 31 w 40"/>
                  <a:gd name="T3" fmla="*/ 13 h 37"/>
                  <a:gd name="T4" fmla="*/ 25 w 40"/>
                  <a:gd name="T5" fmla="*/ 14 h 37"/>
                  <a:gd name="T6" fmla="*/ 25 w 40"/>
                  <a:gd name="T7" fmla="*/ 9 h 37"/>
                  <a:gd name="T8" fmla="*/ 21 w 40"/>
                  <a:gd name="T9" fmla="*/ 11 h 37"/>
                  <a:gd name="T10" fmla="*/ 19 w 40"/>
                  <a:gd name="T11" fmla="*/ 5 h 37"/>
                  <a:gd name="T12" fmla="*/ 16 w 40"/>
                  <a:gd name="T13" fmla="*/ 6 h 37"/>
                  <a:gd name="T14" fmla="*/ 17 w 40"/>
                  <a:gd name="T15" fmla="*/ 12 h 37"/>
                  <a:gd name="T16" fmla="*/ 13 w 40"/>
                  <a:gd name="T17" fmla="*/ 6 h 37"/>
                  <a:gd name="T18" fmla="*/ 12 w 40"/>
                  <a:gd name="T19" fmla="*/ 0 h 37"/>
                  <a:gd name="T20" fmla="*/ 7 w 40"/>
                  <a:gd name="T21" fmla="*/ 2 h 37"/>
                  <a:gd name="T22" fmla="*/ 3 w 40"/>
                  <a:gd name="T23" fmla="*/ 7 h 37"/>
                  <a:gd name="T24" fmla="*/ 11 w 40"/>
                  <a:gd name="T25" fmla="*/ 10 h 37"/>
                  <a:gd name="T26" fmla="*/ 14 w 40"/>
                  <a:gd name="T27" fmla="*/ 12 h 37"/>
                  <a:gd name="T28" fmla="*/ 12 w 40"/>
                  <a:gd name="T29" fmla="*/ 16 h 37"/>
                  <a:gd name="T30" fmla="*/ 9 w 40"/>
                  <a:gd name="T31" fmla="*/ 16 h 37"/>
                  <a:gd name="T32" fmla="*/ 1 w 40"/>
                  <a:gd name="T33" fmla="*/ 12 h 37"/>
                  <a:gd name="T34" fmla="*/ 0 w 40"/>
                  <a:gd name="T35" fmla="*/ 18 h 37"/>
                  <a:gd name="T36" fmla="*/ 2 w 40"/>
                  <a:gd name="T37" fmla="*/ 23 h 37"/>
                  <a:gd name="T38" fmla="*/ 7 w 40"/>
                  <a:gd name="T39" fmla="*/ 19 h 37"/>
                  <a:gd name="T40" fmla="*/ 14 w 40"/>
                  <a:gd name="T41" fmla="*/ 18 h 37"/>
                  <a:gd name="T42" fmla="*/ 9 w 40"/>
                  <a:gd name="T43" fmla="*/ 22 h 37"/>
                  <a:gd name="T44" fmla="*/ 10 w 40"/>
                  <a:gd name="T45" fmla="*/ 25 h 37"/>
                  <a:gd name="T46" fmla="*/ 8 w 40"/>
                  <a:gd name="T47" fmla="*/ 27 h 37"/>
                  <a:gd name="T48" fmla="*/ 10 w 40"/>
                  <a:gd name="T49" fmla="*/ 29 h 37"/>
                  <a:gd name="T50" fmla="*/ 12 w 40"/>
                  <a:gd name="T51" fmla="*/ 27 h 37"/>
                  <a:gd name="T52" fmla="*/ 15 w 40"/>
                  <a:gd name="T53" fmla="*/ 28 h 37"/>
                  <a:gd name="T54" fmla="*/ 19 w 40"/>
                  <a:gd name="T55" fmla="*/ 23 h 37"/>
                  <a:gd name="T56" fmla="*/ 18 w 40"/>
                  <a:gd name="T57" fmla="*/ 30 h 37"/>
                  <a:gd name="T58" fmla="*/ 14 w 40"/>
                  <a:gd name="T59" fmla="*/ 35 h 37"/>
                  <a:gd name="T60" fmla="*/ 19 w 40"/>
                  <a:gd name="T61" fmla="*/ 37 h 37"/>
                  <a:gd name="T62" fmla="*/ 25 w 40"/>
                  <a:gd name="T63" fmla="*/ 36 h 37"/>
                  <a:gd name="T64" fmla="*/ 21 w 40"/>
                  <a:gd name="T65" fmla="*/ 28 h 37"/>
                  <a:gd name="T66" fmla="*/ 21 w 40"/>
                  <a:gd name="T67" fmla="*/ 25 h 37"/>
                  <a:gd name="T68" fmla="*/ 25 w 40"/>
                  <a:gd name="T69" fmla="*/ 24 h 37"/>
                  <a:gd name="T70" fmla="*/ 27 w 40"/>
                  <a:gd name="T71" fmla="*/ 26 h 37"/>
                  <a:gd name="T72" fmla="*/ 31 w 40"/>
                  <a:gd name="T73" fmla="*/ 34 h 37"/>
                  <a:gd name="T74" fmla="*/ 35 w 40"/>
                  <a:gd name="T75" fmla="*/ 30 h 37"/>
                  <a:gd name="T76" fmla="*/ 37 w 40"/>
                  <a:gd name="T77" fmla="*/ 25 h 37"/>
                  <a:gd name="T78" fmla="*/ 31 w 40"/>
                  <a:gd name="T79" fmla="*/ 24 h 37"/>
                  <a:gd name="T80" fmla="*/ 25 w 40"/>
                  <a:gd name="T81" fmla="*/ 21 h 37"/>
                  <a:gd name="T82" fmla="*/ 31 w 40"/>
                  <a:gd name="T83" fmla="*/ 21 h 37"/>
                  <a:gd name="T84" fmla="*/ 33 w 40"/>
                  <a:gd name="T85" fmla="*/ 18 h 37"/>
                  <a:gd name="T86" fmla="*/ 36 w 40"/>
                  <a:gd name="T87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0" h="37">
                    <a:moveTo>
                      <a:pt x="34" y="15"/>
                    </a:moveTo>
                    <a:cubicBezTo>
                      <a:pt x="33" y="16"/>
                      <a:pt x="33" y="16"/>
                      <a:pt x="33" y="16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2" y="14"/>
                      <a:pt x="31" y="13"/>
                      <a:pt x="31" y="13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6" y="15"/>
                      <a:pt x="26" y="14"/>
                      <a:pt x="25" y="14"/>
                    </a:cubicBezTo>
                    <a:cubicBezTo>
                      <a:pt x="27" y="12"/>
                      <a:pt x="27" y="12"/>
                      <a:pt x="27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28" y="11"/>
                      <a:pt x="27" y="10"/>
                      <a:pt x="25" y="9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4" y="12"/>
                      <a:pt x="24" y="12"/>
                      <a:pt x="24" y="12"/>
                    </a:cubicBezTo>
                    <a:cubicBezTo>
                      <a:pt x="23" y="11"/>
                      <a:pt x="22" y="11"/>
                      <a:pt x="21" y="11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1" y="7"/>
                      <a:pt x="20" y="6"/>
                      <a:pt x="19" y="5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8" y="11"/>
                      <a:pt x="17" y="11"/>
                      <a:pt x="17" y="12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5" y="14"/>
                      <a:pt x="14" y="15"/>
                      <a:pt x="14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9"/>
                      <a:pt x="15" y="20"/>
                      <a:pt x="15" y="21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9" y="24"/>
                      <a:pt x="9" y="24"/>
                      <a:pt x="9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3" y="27"/>
                      <a:pt x="3" y="27"/>
                      <a:pt x="3" y="2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5" y="30"/>
                      <a:pt x="5" y="30"/>
                      <a:pt x="5" y="30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10" y="29"/>
                      <a:pt x="10" y="29"/>
                      <a:pt x="10" y="29"/>
                    </a:cubicBezTo>
                    <a:cubicBezTo>
                      <a:pt x="10" y="34"/>
                      <a:pt x="10" y="34"/>
                      <a:pt x="10" y="34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5" y="28"/>
                      <a:pt x="15" y="28"/>
                      <a:pt x="15" y="28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23"/>
                      <a:pt x="18" y="23"/>
                      <a:pt x="19" y="23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8" y="30"/>
                      <a:pt x="18" y="30"/>
                      <a:pt x="18" y="30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21" y="37"/>
                      <a:pt x="21" y="37"/>
                      <a:pt x="21" y="37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1" y="30"/>
                      <a:pt x="21" y="30"/>
                      <a:pt x="21" y="30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3" y="30"/>
                      <a:pt x="23" y="30"/>
                      <a:pt x="23" y="30"/>
                    </a:cubicBezTo>
                    <a:cubicBezTo>
                      <a:pt x="24" y="28"/>
                      <a:pt x="24" y="28"/>
                      <a:pt x="24" y="28"/>
                    </a:cubicBezTo>
                    <a:cubicBezTo>
                      <a:pt x="21" y="25"/>
                      <a:pt x="21" y="25"/>
                      <a:pt x="21" y="25"/>
                    </a:cubicBezTo>
                    <a:cubicBezTo>
                      <a:pt x="21" y="23"/>
                      <a:pt x="21" y="23"/>
                      <a:pt x="21" y="23"/>
                    </a:cubicBezTo>
                    <a:cubicBezTo>
                      <a:pt x="22" y="23"/>
                      <a:pt x="23" y="23"/>
                      <a:pt x="24" y="22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25" y="28"/>
                      <a:pt x="25" y="28"/>
                      <a:pt x="25" y="28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7" y="26"/>
                      <a:pt x="27" y="26"/>
                      <a:pt x="27" y="26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8" y="34"/>
                      <a:pt x="28" y="34"/>
                      <a:pt x="28" y="34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4" y="32"/>
                      <a:pt x="34" y="32"/>
                      <a:pt x="34" y="32"/>
                    </a:cubicBezTo>
                    <a:cubicBezTo>
                      <a:pt x="35" y="30"/>
                      <a:pt x="35" y="30"/>
                      <a:pt x="35" y="30"/>
                    </a:cubicBezTo>
                    <a:cubicBezTo>
                      <a:pt x="32" y="27"/>
                      <a:pt x="32" y="27"/>
                      <a:pt x="32" y="27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37" y="25"/>
                      <a:pt x="37" y="25"/>
                      <a:pt x="37" y="25"/>
                    </a:cubicBezTo>
                    <a:cubicBezTo>
                      <a:pt x="30" y="25"/>
                      <a:pt x="30" y="25"/>
                      <a:pt x="30" y="25"/>
                    </a:cubicBezTo>
                    <a:cubicBezTo>
                      <a:pt x="29" y="24"/>
                      <a:pt x="29" y="24"/>
                      <a:pt x="29" y="2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22"/>
                      <a:pt x="31" y="22"/>
                      <a:pt x="31" y="22"/>
                    </a:cubicBezTo>
                    <a:cubicBezTo>
                      <a:pt x="27" y="22"/>
                      <a:pt x="27" y="22"/>
                      <a:pt x="27" y="22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6" y="20"/>
                      <a:pt x="26" y="19"/>
                      <a:pt x="26" y="18"/>
                    </a:cubicBezTo>
                    <a:cubicBezTo>
                      <a:pt x="28" y="18"/>
                      <a:pt x="28" y="18"/>
                      <a:pt x="28" y="18"/>
                    </a:cubicBezTo>
                    <a:cubicBezTo>
                      <a:pt x="31" y="21"/>
                      <a:pt x="31" y="21"/>
                      <a:pt x="31" y="21"/>
                    </a:cubicBezTo>
                    <a:cubicBezTo>
                      <a:pt x="33" y="19"/>
                      <a:pt x="33" y="19"/>
                      <a:pt x="33" y="19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38" y="23"/>
                      <a:pt x="38" y="23"/>
                      <a:pt x="38" y="23"/>
                    </a:cubicBezTo>
                    <a:cubicBezTo>
                      <a:pt x="40" y="22"/>
                      <a:pt x="40" y="22"/>
                      <a:pt x="40" y="22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7" y="17"/>
                      <a:pt x="36" y="16"/>
                      <a:pt x="34" y="1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0" name="Freeform: Shape 117"/>
              <p:cNvSpPr>
                <a:spLocks/>
              </p:cNvSpPr>
              <p:nvPr/>
            </p:nvSpPr>
            <p:spPr bwMode="auto">
              <a:xfrm>
                <a:off x="3329114" y="1475919"/>
                <a:ext cx="115189" cy="113963"/>
              </a:xfrm>
              <a:custGeom>
                <a:avLst/>
                <a:gdLst>
                  <a:gd name="T0" fmla="*/ 25 w 26"/>
                  <a:gd name="T1" fmla="*/ 10 h 26"/>
                  <a:gd name="T2" fmla="*/ 20 w 26"/>
                  <a:gd name="T3" fmla="*/ 12 h 26"/>
                  <a:gd name="T4" fmla="*/ 18 w 26"/>
                  <a:gd name="T5" fmla="*/ 12 h 26"/>
                  <a:gd name="T6" fmla="*/ 17 w 26"/>
                  <a:gd name="T7" fmla="*/ 10 h 26"/>
                  <a:gd name="T8" fmla="*/ 18 w 26"/>
                  <a:gd name="T9" fmla="*/ 8 h 26"/>
                  <a:gd name="T10" fmla="*/ 24 w 26"/>
                  <a:gd name="T11" fmla="*/ 6 h 26"/>
                  <a:gd name="T12" fmla="*/ 21 w 26"/>
                  <a:gd name="T13" fmla="*/ 3 h 26"/>
                  <a:gd name="T14" fmla="*/ 18 w 26"/>
                  <a:gd name="T15" fmla="*/ 2 h 26"/>
                  <a:gd name="T16" fmla="*/ 17 w 26"/>
                  <a:gd name="T17" fmla="*/ 6 h 26"/>
                  <a:gd name="T18" fmla="*/ 15 w 26"/>
                  <a:gd name="T19" fmla="*/ 10 h 26"/>
                  <a:gd name="T20" fmla="*/ 15 w 26"/>
                  <a:gd name="T21" fmla="*/ 6 h 26"/>
                  <a:gd name="T22" fmla="*/ 13 w 26"/>
                  <a:gd name="T23" fmla="*/ 5 h 26"/>
                  <a:gd name="T24" fmla="*/ 13 w 26"/>
                  <a:gd name="T25" fmla="*/ 3 h 26"/>
                  <a:gd name="T26" fmla="*/ 12 w 26"/>
                  <a:gd name="T27" fmla="*/ 3 h 26"/>
                  <a:gd name="T28" fmla="*/ 12 w 26"/>
                  <a:gd name="T29" fmla="*/ 5 h 26"/>
                  <a:gd name="T30" fmla="*/ 10 w 26"/>
                  <a:gd name="T31" fmla="*/ 6 h 26"/>
                  <a:gd name="T32" fmla="*/ 10 w 26"/>
                  <a:gd name="T33" fmla="*/ 10 h 26"/>
                  <a:gd name="T34" fmla="*/ 8 w 26"/>
                  <a:gd name="T35" fmla="*/ 6 h 26"/>
                  <a:gd name="T36" fmla="*/ 7 w 26"/>
                  <a:gd name="T37" fmla="*/ 2 h 26"/>
                  <a:gd name="T38" fmla="*/ 4 w 26"/>
                  <a:gd name="T39" fmla="*/ 3 h 26"/>
                  <a:gd name="T40" fmla="*/ 2 w 26"/>
                  <a:gd name="T41" fmla="*/ 6 h 26"/>
                  <a:gd name="T42" fmla="*/ 7 w 26"/>
                  <a:gd name="T43" fmla="*/ 8 h 26"/>
                  <a:gd name="T44" fmla="*/ 8 w 26"/>
                  <a:gd name="T45" fmla="*/ 10 h 26"/>
                  <a:gd name="T46" fmla="*/ 7 w 26"/>
                  <a:gd name="T47" fmla="*/ 12 h 26"/>
                  <a:gd name="T48" fmla="*/ 5 w 26"/>
                  <a:gd name="T49" fmla="*/ 12 h 26"/>
                  <a:gd name="T50" fmla="*/ 0 w 26"/>
                  <a:gd name="T51" fmla="*/ 10 h 26"/>
                  <a:gd name="T52" fmla="*/ 0 w 26"/>
                  <a:gd name="T53" fmla="*/ 14 h 26"/>
                  <a:gd name="T54" fmla="*/ 1 w 26"/>
                  <a:gd name="T55" fmla="*/ 17 h 26"/>
                  <a:gd name="T56" fmla="*/ 4 w 26"/>
                  <a:gd name="T57" fmla="*/ 15 h 26"/>
                  <a:gd name="T58" fmla="*/ 9 w 26"/>
                  <a:gd name="T59" fmla="*/ 14 h 26"/>
                  <a:gd name="T60" fmla="*/ 6 w 26"/>
                  <a:gd name="T61" fmla="*/ 16 h 26"/>
                  <a:gd name="T62" fmla="*/ 6 w 26"/>
                  <a:gd name="T63" fmla="*/ 18 h 26"/>
                  <a:gd name="T64" fmla="*/ 5 w 26"/>
                  <a:gd name="T65" fmla="*/ 20 h 26"/>
                  <a:gd name="T66" fmla="*/ 6 w 26"/>
                  <a:gd name="T67" fmla="*/ 21 h 26"/>
                  <a:gd name="T68" fmla="*/ 7 w 26"/>
                  <a:gd name="T69" fmla="*/ 19 h 26"/>
                  <a:gd name="T70" fmla="*/ 9 w 26"/>
                  <a:gd name="T71" fmla="*/ 20 h 26"/>
                  <a:gd name="T72" fmla="*/ 12 w 26"/>
                  <a:gd name="T73" fmla="*/ 17 h 26"/>
                  <a:gd name="T74" fmla="*/ 11 w 26"/>
                  <a:gd name="T75" fmla="*/ 21 h 26"/>
                  <a:gd name="T76" fmla="*/ 9 w 26"/>
                  <a:gd name="T77" fmla="*/ 25 h 26"/>
                  <a:gd name="T78" fmla="*/ 12 w 26"/>
                  <a:gd name="T79" fmla="*/ 26 h 26"/>
                  <a:gd name="T80" fmla="*/ 16 w 26"/>
                  <a:gd name="T81" fmla="*/ 26 h 26"/>
                  <a:gd name="T82" fmla="*/ 13 w 26"/>
                  <a:gd name="T83" fmla="*/ 20 h 26"/>
                  <a:gd name="T84" fmla="*/ 13 w 26"/>
                  <a:gd name="T85" fmla="*/ 18 h 26"/>
                  <a:gd name="T86" fmla="*/ 16 w 26"/>
                  <a:gd name="T87" fmla="*/ 17 h 26"/>
                  <a:gd name="T88" fmla="*/ 17 w 26"/>
                  <a:gd name="T89" fmla="*/ 19 h 26"/>
                  <a:gd name="T90" fmla="*/ 19 w 26"/>
                  <a:gd name="T91" fmla="*/ 24 h 26"/>
                  <a:gd name="T92" fmla="*/ 22 w 26"/>
                  <a:gd name="T93" fmla="*/ 22 h 26"/>
                  <a:gd name="T94" fmla="*/ 24 w 26"/>
                  <a:gd name="T95" fmla="*/ 18 h 26"/>
                  <a:gd name="T96" fmla="*/ 19 w 26"/>
                  <a:gd name="T97" fmla="*/ 18 h 26"/>
                  <a:gd name="T98" fmla="*/ 16 w 26"/>
                  <a:gd name="T99" fmla="*/ 15 h 26"/>
                  <a:gd name="T100" fmla="*/ 20 w 26"/>
                  <a:gd name="T101" fmla="*/ 16 h 26"/>
                  <a:gd name="T102" fmla="*/ 21 w 26"/>
                  <a:gd name="T103" fmla="*/ 14 h 26"/>
                  <a:gd name="T104" fmla="*/ 23 w 26"/>
                  <a:gd name="T105" fmla="*/ 1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6" h="26">
                    <a:moveTo>
                      <a:pt x="26" y="12"/>
                    </a:moveTo>
                    <a:cubicBezTo>
                      <a:pt x="23" y="12"/>
                      <a:pt x="23" y="12"/>
                      <a:pt x="23" y="12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1" y="12"/>
                      <a:pt x="21" y="12"/>
                      <a:pt x="21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1" y="12"/>
                      <a:pt x="21" y="12"/>
                      <a:pt x="21" y="12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6" y="12"/>
                      <a:pt x="16" y="11"/>
                      <a:pt x="16" y="11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0"/>
                      <a:pt x="14" y="9"/>
                      <a:pt x="13" y="9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1" y="9"/>
                      <a:pt x="11" y="10"/>
                      <a:pt x="10" y="10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9" y="11"/>
                      <a:pt x="9" y="12"/>
                      <a:pt x="9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4"/>
                      <a:pt x="9" y="15"/>
                      <a:pt x="9" y="15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2" y="18"/>
                      <a:pt x="2" y="18"/>
                      <a:pt x="2" y="18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1" y="17"/>
                      <a:pt x="11" y="17"/>
                      <a:pt x="12" y="17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9" y="25"/>
                      <a:pt x="9" y="25"/>
                      <a:pt x="9" y="25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7" y="25"/>
                      <a:pt x="17" y="25"/>
                      <a:pt x="17" y="25"/>
                    </a:cubicBezTo>
                    <a:cubicBezTo>
                      <a:pt x="13" y="21"/>
                      <a:pt x="13" y="21"/>
                      <a:pt x="13" y="21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4" y="17"/>
                      <a:pt x="14" y="17"/>
                      <a:pt x="15" y="16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21" y="23"/>
                      <a:pt x="21" y="23"/>
                      <a:pt x="21" y="23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7" y="16"/>
                      <a:pt x="17" y="16"/>
                      <a:pt x="17" y="16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6" y="15"/>
                      <a:pt x="16" y="14"/>
                      <a:pt x="17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0" y="14"/>
                      <a:pt x="20" y="14"/>
                      <a:pt x="20" y="14"/>
                    </a:cubicBezTo>
                    <a:cubicBezTo>
                      <a:pt x="21" y="14"/>
                      <a:pt x="21" y="14"/>
                      <a:pt x="21" y="14"/>
                    </a:cubicBezTo>
                    <a:cubicBezTo>
                      <a:pt x="24" y="17"/>
                      <a:pt x="24" y="17"/>
                      <a:pt x="24" y="17"/>
                    </a:cubicBezTo>
                    <a:cubicBezTo>
                      <a:pt x="25" y="16"/>
                      <a:pt x="25" y="16"/>
                      <a:pt x="25" y="16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6" y="14"/>
                      <a:pt x="26" y="14"/>
                      <a:pt x="26" y="14"/>
                    </a:cubicBezTo>
                    <a:lnTo>
                      <a:pt x="26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1" name="Freeform: Shape 118"/>
              <p:cNvSpPr>
                <a:spLocks/>
              </p:cNvSpPr>
              <p:nvPr/>
            </p:nvSpPr>
            <p:spPr bwMode="auto">
              <a:xfrm>
                <a:off x="4764072" y="3984339"/>
                <a:ext cx="278169" cy="136021"/>
              </a:xfrm>
              <a:custGeom>
                <a:avLst/>
                <a:gdLst>
                  <a:gd name="T0" fmla="*/ 54 w 63"/>
                  <a:gd name="T1" fmla="*/ 22 h 31"/>
                  <a:gd name="T2" fmla="*/ 63 w 63"/>
                  <a:gd name="T3" fmla="*/ 11 h 31"/>
                  <a:gd name="T4" fmla="*/ 54 w 63"/>
                  <a:gd name="T5" fmla="*/ 0 h 31"/>
                  <a:gd name="T6" fmla="*/ 54 w 63"/>
                  <a:gd name="T7" fmla="*/ 5 h 31"/>
                  <a:gd name="T8" fmla="*/ 58 w 63"/>
                  <a:gd name="T9" fmla="*/ 11 h 31"/>
                  <a:gd name="T10" fmla="*/ 54 w 63"/>
                  <a:gd name="T11" fmla="*/ 17 h 31"/>
                  <a:gd name="T12" fmla="*/ 54 w 63"/>
                  <a:gd name="T13" fmla="*/ 22 h 31"/>
                  <a:gd name="T14" fmla="*/ 26 w 63"/>
                  <a:gd name="T15" fmla="*/ 31 h 31"/>
                  <a:gd name="T16" fmla="*/ 47 w 63"/>
                  <a:gd name="T17" fmla="*/ 21 h 31"/>
                  <a:gd name="T18" fmla="*/ 52 w 63"/>
                  <a:gd name="T19" fmla="*/ 22 h 31"/>
                  <a:gd name="T20" fmla="*/ 54 w 63"/>
                  <a:gd name="T21" fmla="*/ 22 h 31"/>
                  <a:gd name="T22" fmla="*/ 54 w 63"/>
                  <a:gd name="T23" fmla="*/ 17 h 31"/>
                  <a:gd name="T24" fmla="*/ 52 w 63"/>
                  <a:gd name="T25" fmla="*/ 17 h 31"/>
                  <a:gd name="T26" fmla="*/ 50 w 63"/>
                  <a:gd name="T27" fmla="*/ 17 h 31"/>
                  <a:gd name="T28" fmla="*/ 53 w 63"/>
                  <a:gd name="T29" fmla="*/ 5 h 31"/>
                  <a:gd name="T30" fmla="*/ 53 w 63"/>
                  <a:gd name="T31" fmla="*/ 5 h 31"/>
                  <a:gd name="T32" fmla="*/ 53 w 63"/>
                  <a:gd name="T33" fmla="*/ 5 h 31"/>
                  <a:gd name="T34" fmla="*/ 54 w 63"/>
                  <a:gd name="T35" fmla="*/ 5 h 31"/>
                  <a:gd name="T36" fmla="*/ 54 w 63"/>
                  <a:gd name="T37" fmla="*/ 0 h 31"/>
                  <a:gd name="T38" fmla="*/ 52 w 63"/>
                  <a:gd name="T39" fmla="*/ 0 h 31"/>
                  <a:gd name="T40" fmla="*/ 52 w 63"/>
                  <a:gd name="T41" fmla="*/ 0 h 31"/>
                  <a:gd name="T42" fmla="*/ 0 w 63"/>
                  <a:gd name="T43" fmla="*/ 0 h 31"/>
                  <a:gd name="T44" fmla="*/ 0 w 63"/>
                  <a:gd name="T45" fmla="*/ 5 h 31"/>
                  <a:gd name="T46" fmla="*/ 26 w 63"/>
                  <a:gd name="T4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3" h="31">
                    <a:moveTo>
                      <a:pt x="54" y="22"/>
                    </a:moveTo>
                    <a:cubicBezTo>
                      <a:pt x="59" y="21"/>
                      <a:pt x="63" y="16"/>
                      <a:pt x="63" y="11"/>
                    </a:cubicBezTo>
                    <a:cubicBezTo>
                      <a:pt x="63" y="5"/>
                      <a:pt x="59" y="1"/>
                      <a:pt x="54" y="0"/>
                    </a:cubicBezTo>
                    <a:cubicBezTo>
                      <a:pt x="54" y="5"/>
                      <a:pt x="54" y="5"/>
                      <a:pt x="54" y="5"/>
                    </a:cubicBezTo>
                    <a:cubicBezTo>
                      <a:pt x="56" y="6"/>
                      <a:pt x="58" y="8"/>
                      <a:pt x="58" y="11"/>
                    </a:cubicBezTo>
                    <a:cubicBezTo>
                      <a:pt x="58" y="14"/>
                      <a:pt x="56" y="16"/>
                      <a:pt x="54" y="17"/>
                    </a:cubicBezTo>
                    <a:lnTo>
                      <a:pt x="54" y="22"/>
                    </a:lnTo>
                    <a:close/>
                    <a:moveTo>
                      <a:pt x="26" y="31"/>
                    </a:moveTo>
                    <a:cubicBezTo>
                      <a:pt x="35" y="31"/>
                      <a:pt x="42" y="27"/>
                      <a:pt x="47" y="21"/>
                    </a:cubicBezTo>
                    <a:cubicBezTo>
                      <a:pt x="49" y="22"/>
                      <a:pt x="50" y="22"/>
                      <a:pt x="52" y="22"/>
                    </a:cubicBezTo>
                    <a:cubicBezTo>
                      <a:pt x="53" y="22"/>
                      <a:pt x="53" y="22"/>
                      <a:pt x="54" y="22"/>
                    </a:cubicBezTo>
                    <a:cubicBezTo>
                      <a:pt x="54" y="17"/>
                      <a:pt x="54" y="17"/>
                      <a:pt x="54" y="17"/>
                    </a:cubicBezTo>
                    <a:cubicBezTo>
                      <a:pt x="53" y="17"/>
                      <a:pt x="53" y="17"/>
                      <a:pt x="52" y="17"/>
                    </a:cubicBezTo>
                    <a:cubicBezTo>
                      <a:pt x="51" y="17"/>
                      <a:pt x="50" y="17"/>
                      <a:pt x="50" y="17"/>
                    </a:cubicBezTo>
                    <a:cubicBezTo>
                      <a:pt x="52" y="13"/>
                      <a:pt x="53" y="9"/>
                      <a:pt x="53" y="5"/>
                    </a:cubicBezTo>
                    <a:cubicBezTo>
                      <a:pt x="53" y="5"/>
                      <a:pt x="53" y="5"/>
                      <a:pt x="53" y="5"/>
                    </a:cubicBezTo>
                    <a:cubicBezTo>
                      <a:pt x="53" y="5"/>
                      <a:pt x="53" y="5"/>
                      <a:pt x="53" y="5"/>
                    </a:cubicBezTo>
                    <a:cubicBezTo>
                      <a:pt x="53" y="5"/>
                      <a:pt x="54" y="5"/>
                      <a:pt x="54" y="5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4" y="0"/>
                      <a:pt x="53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3"/>
                      <a:pt x="0" y="5"/>
                    </a:cubicBezTo>
                    <a:cubicBezTo>
                      <a:pt x="0" y="19"/>
                      <a:pt x="12" y="31"/>
                      <a:pt x="26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2" name="Rectangle 119"/>
              <p:cNvSpPr>
                <a:spLocks/>
              </p:cNvSpPr>
              <p:nvPr/>
            </p:nvSpPr>
            <p:spPr bwMode="auto">
              <a:xfrm>
                <a:off x="4764072" y="4133840"/>
                <a:ext cx="251210" cy="2205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3" name="Freeform: Shape 120"/>
              <p:cNvSpPr>
                <a:spLocks/>
              </p:cNvSpPr>
              <p:nvPr/>
            </p:nvSpPr>
            <p:spPr bwMode="auto">
              <a:xfrm>
                <a:off x="4821666" y="3921843"/>
                <a:ext cx="44115" cy="52693"/>
              </a:xfrm>
              <a:custGeom>
                <a:avLst/>
                <a:gdLst>
                  <a:gd name="T0" fmla="*/ 3 w 10"/>
                  <a:gd name="T1" fmla="*/ 6 h 12"/>
                  <a:gd name="T2" fmla="*/ 5 w 10"/>
                  <a:gd name="T3" fmla="*/ 11 h 12"/>
                  <a:gd name="T4" fmla="*/ 9 w 10"/>
                  <a:gd name="T5" fmla="*/ 2 h 12"/>
                  <a:gd name="T6" fmla="*/ 9 w 10"/>
                  <a:gd name="T7" fmla="*/ 0 h 12"/>
                  <a:gd name="T8" fmla="*/ 3 w 10"/>
                  <a:gd name="T9" fmla="*/ 1 h 12"/>
                  <a:gd name="T10" fmla="*/ 3 w 10"/>
                  <a:gd name="T11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2">
                    <a:moveTo>
                      <a:pt x="3" y="6"/>
                    </a:moveTo>
                    <a:cubicBezTo>
                      <a:pt x="0" y="7"/>
                      <a:pt x="2" y="12"/>
                      <a:pt x="5" y="11"/>
                    </a:cubicBezTo>
                    <a:cubicBezTo>
                      <a:pt x="9" y="9"/>
                      <a:pt x="10" y="5"/>
                      <a:pt x="9" y="2"/>
                    </a:cubicBezTo>
                    <a:cubicBezTo>
                      <a:pt x="9" y="1"/>
                      <a:pt x="9" y="1"/>
                      <a:pt x="9" y="0"/>
                    </a:cubicBezTo>
                    <a:cubicBezTo>
                      <a:pt x="7" y="1"/>
                      <a:pt x="5" y="1"/>
                      <a:pt x="3" y="1"/>
                    </a:cubicBezTo>
                    <a:cubicBezTo>
                      <a:pt x="4" y="3"/>
                      <a:pt x="5" y="5"/>
                      <a:pt x="3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4" name="Freeform: Shape 121"/>
              <p:cNvSpPr>
                <a:spLocks/>
              </p:cNvSpPr>
              <p:nvPr/>
            </p:nvSpPr>
            <p:spPr bwMode="auto">
              <a:xfrm>
                <a:off x="4887839" y="3908364"/>
                <a:ext cx="44115" cy="66172"/>
              </a:xfrm>
              <a:custGeom>
                <a:avLst/>
                <a:gdLst>
                  <a:gd name="T0" fmla="*/ 3 w 10"/>
                  <a:gd name="T1" fmla="*/ 9 h 15"/>
                  <a:gd name="T2" fmla="*/ 5 w 10"/>
                  <a:gd name="T3" fmla="*/ 14 h 15"/>
                  <a:gd name="T4" fmla="*/ 9 w 10"/>
                  <a:gd name="T5" fmla="*/ 5 h 15"/>
                  <a:gd name="T6" fmla="*/ 7 w 10"/>
                  <a:gd name="T7" fmla="*/ 0 h 15"/>
                  <a:gd name="T8" fmla="*/ 2 w 10"/>
                  <a:gd name="T9" fmla="*/ 1 h 15"/>
                  <a:gd name="T10" fmla="*/ 3 w 10"/>
                  <a:gd name="T11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" h="15">
                    <a:moveTo>
                      <a:pt x="3" y="9"/>
                    </a:moveTo>
                    <a:cubicBezTo>
                      <a:pt x="0" y="10"/>
                      <a:pt x="2" y="15"/>
                      <a:pt x="5" y="14"/>
                    </a:cubicBezTo>
                    <a:cubicBezTo>
                      <a:pt x="9" y="12"/>
                      <a:pt x="10" y="8"/>
                      <a:pt x="9" y="5"/>
                    </a:cubicBezTo>
                    <a:cubicBezTo>
                      <a:pt x="9" y="3"/>
                      <a:pt x="8" y="2"/>
                      <a:pt x="7" y="0"/>
                    </a:cubicBezTo>
                    <a:cubicBezTo>
                      <a:pt x="5" y="1"/>
                      <a:pt x="3" y="1"/>
                      <a:pt x="2" y="1"/>
                    </a:cubicBezTo>
                    <a:cubicBezTo>
                      <a:pt x="3" y="4"/>
                      <a:pt x="5" y="8"/>
                      <a:pt x="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5" name="Freeform: Shape 122"/>
              <p:cNvSpPr>
                <a:spLocks/>
              </p:cNvSpPr>
              <p:nvPr/>
            </p:nvSpPr>
            <p:spPr bwMode="auto">
              <a:xfrm>
                <a:off x="5775037" y="3467215"/>
                <a:ext cx="75976" cy="35537"/>
              </a:xfrm>
              <a:custGeom>
                <a:avLst/>
                <a:gdLst>
                  <a:gd name="T0" fmla="*/ 0 w 62"/>
                  <a:gd name="T1" fmla="*/ 18 h 29"/>
                  <a:gd name="T2" fmla="*/ 22 w 62"/>
                  <a:gd name="T3" fmla="*/ 29 h 29"/>
                  <a:gd name="T4" fmla="*/ 62 w 62"/>
                  <a:gd name="T5" fmla="*/ 29 h 29"/>
                  <a:gd name="T6" fmla="*/ 7 w 62"/>
                  <a:gd name="T7" fmla="*/ 0 h 29"/>
                  <a:gd name="T8" fmla="*/ 0 w 62"/>
                  <a:gd name="T9" fmla="*/ 1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29">
                    <a:moveTo>
                      <a:pt x="0" y="18"/>
                    </a:moveTo>
                    <a:lnTo>
                      <a:pt x="22" y="29"/>
                    </a:lnTo>
                    <a:lnTo>
                      <a:pt x="62" y="29"/>
                    </a:lnTo>
                    <a:lnTo>
                      <a:pt x="7" y="0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6" name="Freeform: Shape 123"/>
              <p:cNvSpPr>
                <a:spLocks/>
              </p:cNvSpPr>
              <p:nvPr/>
            </p:nvSpPr>
            <p:spPr bwMode="auto">
              <a:xfrm>
                <a:off x="5775037" y="3506428"/>
                <a:ext cx="186263" cy="93131"/>
              </a:xfrm>
              <a:custGeom>
                <a:avLst/>
                <a:gdLst>
                  <a:gd name="T0" fmla="*/ 62 w 152"/>
                  <a:gd name="T1" fmla="*/ 76 h 76"/>
                  <a:gd name="T2" fmla="*/ 123 w 152"/>
                  <a:gd name="T3" fmla="*/ 76 h 76"/>
                  <a:gd name="T4" fmla="*/ 123 w 152"/>
                  <a:gd name="T5" fmla="*/ 62 h 76"/>
                  <a:gd name="T6" fmla="*/ 152 w 152"/>
                  <a:gd name="T7" fmla="*/ 62 h 76"/>
                  <a:gd name="T8" fmla="*/ 152 w 152"/>
                  <a:gd name="T9" fmla="*/ 15 h 76"/>
                  <a:gd name="T10" fmla="*/ 123 w 152"/>
                  <a:gd name="T11" fmla="*/ 15 h 76"/>
                  <a:gd name="T12" fmla="*/ 123 w 152"/>
                  <a:gd name="T13" fmla="*/ 0 h 76"/>
                  <a:gd name="T14" fmla="*/ 69 w 152"/>
                  <a:gd name="T15" fmla="*/ 0 h 76"/>
                  <a:gd name="T16" fmla="*/ 62 w 152"/>
                  <a:gd name="T17" fmla="*/ 0 h 76"/>
                  <a:gd name="T18" fmla="*/ 62 w 152"/>
                  <a:gd name="T19" fmla="*/ 29 h 76"/>
                  <a:gd name="T20" fmla="*/ 90 w 152"/>
                  <a:gd name="T21" fmla="*/ 29 h 76"/>
                  <a:gd name="T22" fmla="*/ 90 w 152"/>
                  <a:gd name="T23" fmla="*/ 47 h 76"/>
                  <a:gd name="T24" fmla="*/ 62 w 152"/>
                  <a:gd name="T25" fmla="*/ 47 h 76"/>
                  <a:gd name="T26" fmla="*/ 62 w 152"/>
                  <a:gd name="T27" fmla="*/ 76 h 76"/>
                  <a:gd name="T28" fmla="*/ 0 w 152"/>
                  <a:gd name="T29" fmla="*/ 76 h 76"/>
                  <a:gd name="T30" fmla="*/ 62 w 152"/>
                  <a:gd name="T31" fmla="*/ 76 h 76"/>
                  <a:gd name="T32" fmla="*/ 62 w 152"/>
                  <a:gd name="T33" fmla="*/ 47 h 76"/>
                  <a:gd name="T34" fmla="*/ 29 w 152"/>
                  <a:gd name="T35" fmla="*/ 47 h 76"/>
                  <a:gd name="T36" fmla="*/ 29 w 152"/>
                  <a:gd name="T37" fmla="*/ 29 h 76"/>
                  <a:gd name="T38" fmla="*/ 29 w 152"/>
                  <a:gd name="T39" fmla="*/ 29 h 76"/>
                  <a:gd name="T40" fmla="*/ 62 w 152"/>
                  <a:gd name="T41" fmla="*/ 29 h 76"/>
                  <a:gd name="T42" fmla="*/ 62 w 152"/>
                  <a:gd name="T43" fmla="*/ 0 h 76"/>
                  <a:gd name="T44" fmla="*/ 33 w 152"/>
                  <a:gd name="T45" fmla="*/ 0 h 76"/>
                  <a:gd name="T46" fmla="*/ 0 w 152"/>
                  <a:gd name="T47" fmla="*/ 0 h 76"/>
                  <a:gd name="T48" fmla="*/ 0 w 152"/>
                  <a:gd name="T49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2" h="76">
                    <a:moveTo>
                      <a:pt x="62" y="76"/>
                    </a:moveTo>
                    <a:lnTo>
                      <a:pt x="123" y="76"/>
                    </a:lnTo>
                    <a:lnTo>
                      <a:pt x="123" y="62"/>
                    </a:lnTo>
                    <a:lnTo>
                      <a:pt x="152" y="62"/>
                    </a:lnTo>
                    <a:lnTo>
                      <a:pt x="152" y="15"/>
                    </a:lnTo>
                    <a:lnTo>
                      <a:pt x="123" y="15"/>
                    </a:lnTo>
                    <a:lnTo>
                      <a:pt x="123" y="0"/>
                    </a:lnTo>
                    <a:lnTo>
                      <a:pt x="69" y="0"/>
                    </a:lnTo>
                    <a:lnTo>
                      <a:pt x="62" y="0"/>
                    </a:lnTo>
                    <a:lnTo>
                      <a:pt x="62" y="29"/>
                    </a:lnTo>
                    <a:lnTo>
                      <a:pt x="90" y="29"/>
                    </a:lnTo>
                    <a:lnTo>
                      <a:pt x="90" y="47"/>
                    </a:lnTo>
                    <a:lnTo>
                      <a:pt x="62" y="47"/>
                    </a:lnTo>
                    <a:lnTo>
                      <a:pt x="62" y="76"/>
                    </a:lnTo>
                    <a:close/>
                    <a:moveTo>
                      <a:pt x="0" y="76"/>
                    </a:moveTo>
                    <a:lnTo>
                      <a:pt x="62" y="76"/>
                    </a:lnTo>
                    <a:lnTo>
                      <a:pt x="62" y="47"/>
                    </a:lnTo>
                    <a:lnTo>
                      <a:pt x="29" y="47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62" y="29"/>
                    </a:lnTo>
                    <a:lnTo>
                      <a:pt x="62" y="0"/>
                    </a:lnTo>
                    <a:lnTo>
                      <a:pt x="33" y="0"/>
                    </a:lnTo>
                    <a:lnTo>
                      <a:pt x="0" y="0"/>
                    </a:lnTo>
                    <a:lnTo>
                      <a:pt x="0" y="7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7" name="Freeform: Shape 124"/>
              <p:cNvSpPr>
                <a:spLocks/>
              </p:cNvSpPr>
              <p:nvPr/>
            </p:nvSpPr>
            <p:spPr bwMode="auto">
              <a:xfrm>
                <a:off x="5064298" y="1038447"/>
                <a:ext cx="115189" cy="118865"/>
              </a:xfrm>
              <a:custGeom>
                <a:avLst/>
                <a:gdLst>
                  <a:gd name="T0" fmla="*/ 23 w 26"/>
                  <a:gd name="T1" fmla="*/ 19 h 27"/>
                  <a:gd name="T2" fmla="*/ 25 w 26"/>
                  <a:gd name="T3" fmla="*/ 20 h 27"/>
                  <a:gd name="T4" fmla="*/ 22 w 26"/>
                  <a:gd name="T5" fmla="*/ 24 h 27"/>
                  <a:gd name="T6" fmla="*/ 20 w 26"/>
                  <a:gd name="T7" fmla="*/ 22 h 27"/>
                  <a:gd name="T8" fmla="*/ 17 w 26"/>
                  <a:gd name="T9" fmla="*/ 24 h 27"/>
                  <a:gd name="T10" fmla="*/ 17 w 26"/>
                  <a:gd name="T11" fmla="*/ 26 h 27"/>
                  <a:gd name="T12" fmla="*/ 13 w 26"/>
                  <a:gd name="T13" fmla="*/ 27 h 27"/>
                  <a:gd name="T14" fmla="*/ 13 w 26"/>
                  <a:gd name="T15" fmla="*/ 21 h 27"/>
                  <a:gd name="T16" fmla="*/ 19 w 26"/>
                  <a:gd name="T17" fmla="*/ 18 h 27"/>
                  <a:gd name="T18" fmla="*/ 18 w 26"/>
                  <a:gd name="T19" fmla="*/ 8 h 27"/>
                  <a:gd name="T20" fmla="*/ 18 w 26"/>
                  <a:gd name="T21" fmla="*/ 8 h 27"/>
                  <a:gd name="T22" fmla="*/ 15 w 26"/>
                  <a:gd name="T23" fmla="*/ 6 h 27"/>
                  <a:gd name="T24" fmla="*/ 13 w 26"/>
                  <a:gd name="T25" fmla="*/ 6 h 27"/>
                  <a:gd name="T26" fmla="*/ 13 w 26"/>
                  <a:gd name="T27" fmla="*/ 0 h 27"/>
                  <a:gd name="T28" fmla="*/ 14 w 26"/>
                  <a:gd name="T29" fmla="*/ 0 h 27"/>
                  <a:gd name="T30" fmla="*/ 15 w 26"/>
                  <a:gd name="T31" fmla="*/ 2 h 27"/>
                  <a:gd name="T32" fmla="*/ 18 w 26"/>
                  <a:gd name="T33" fmla="*/ 3 h 27"/>
                  <a:gd name="T34" fmla="*/ 20 w 26"/>
                  <a:gd name="T35" fmla="*/ 2 h 27"/>
                  <a:gd name="T36" fmla="*/ 23 w 26"/>
                  <a:gd name="T37" fmla="*/ 5 h 27"/>
                  <a:gd name="T38" fmla="*/ 22 w 26"/>
                  <a:gd name="T39" fmla="*/ 7 h 27"/>
                  <a:gd name="T40" fmla="*/ 24 w 26"/>
                  <a:gd name="T41" fmla="*/ 10 h 27"/>
                  <a:gd name="T42" fmla="*/ 26 w 26"/>
                  <a:gd name="T43" fmla="*/ 10 h 27"/>
                  <a:gd name="T44" fmla="*/ 26 w 26"/>
                  <a:gd name="T45" fmla="*/ 15 h 27"/>
                  <a:gd name="T46" fmla="*/ 24 w 26"/>
                  <a:gd name="T47" fmla="*/ 15 h 27"/>
                  <a:gd name="T48" fmla="*/ 23 w 26"/>
                  <a:gd name="T49" fmla="*/ 19 h 27"/>
                  <a:gd name="T50" fmla="*/ 13 w 26"/>
                  <a:gd name="T51" fmla="*/ 27 h 27"/>
                  <a:gd name="T52" fmla="*/ 12 w 26"/>
                  <a:gd name="T53" fmla="*/ 27 h 27"/>
                  <a:gd name="T54" fmla="*/ 12 w 26"/>
                  <a:gd name="T55" fmla="*/ 25 h 27"/>
                  <a:gd name="T56" fmla="*/ 8 w 26"/>
                  <a:gd name="T57" fmla="*/ 24 h 27"/>
                  <a:gd name="T58" fmla="*/ 7 w 26"/>
                  <a:gd name="T59" fmla="*/ 25 h 27"/>
                  <a:gd name="T60" fmla="*/ 3 w 26"/>
                  <a:gd name="T61" fmla="*/ 22 h 27"/>
                  <a:gd name="T62" fmla="*/ 4 w 26"/>
                  <a:gd name="T63" fmla="*/ 20 h 27"/>
                  <a:gd name="T64" fmla="*/ 2 w 26"/>
                  <a:gd name="T65" fmla="*/ 17 h 27"/>
                  <a:gd name="T66" fmla="*/ 0 w 26"/>
                  <a:gd name="T67" fmla="*/ 17 h 27"/>
                  <a:gd name="T68" fmla="*/ 0 w 26"/>
                  <a:gd name="T69" fmla="*/ 12 h 27"/>
                  <a:gd name="T70" fmla="*/ 2 w 26"/>
                  <a:gd name="T71" fmla="*/ 12 h 27"/>
                  <a:gd name="T72" fmla="*/ 3 w 26"/>
                  <a:gd name="T73" fmla="*/ 8 h 27"/>
                  <a:gd name="T74" fmla="*/ 2 w 26"/>
                  <a:gd name="T75" fmla="*/ 7 h 27"/>
                  <a:gd name="T76" fmla="*/ 5 w 26"/>
                  <a:gd name="T77" fmla="*/ 3 h 27"/>
                  <a:gd name="T78" fmla="*/ 6 w 26"/>
                  <a:gd name="T79" fmla="*/ 4 h 27"/>
                  <a:gd name="T80" fmla="*/ 10 w 26"/>
                  <a:gd name="T81" fmla="*/ 3 h 27"/>
                  <a:gd name="T82" fmla="*/ 10 w 26"/>
                  <a:gd name="T83" fmla="*/ 1 h 27"/>
                  <a:gd name="T84" fmla="*/ 13 w 26"/>
                  <a:gd name="T85" fmla="*/ 0 h 27"/>
                  <a:gd name="T86" fmla="*/ 13 w 26"/>
                  <a:gd name="T87" fmla="*/ 6 h 27"/>
                  <a:gd name="T88" fmla="*/ 7 w 26"/>
                  <a:gd name="T89" fmla="*/ 9 h 27"/>
                  <a:gd name="T90" fmla="*/ 8 w 26"/>
                  <a:gd name="T91" fmla="*/ 19 h 27"/>
                  <a:gd name="T92" fmla="*/ 11 w 26"/>
                  <a:gd name="T93" fmla="*/ 21 h 27"/>
                  <a:gd name="T94" fmla="*/ 13 w 26"/>
                  <a:gd name="T95" fmla="*/ 21 h 27"/>
                  <a:gd name="T96" fmla="*/ 13 w 26"/>
                  <a:gd name="T97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6" h="27">
                    <a:moveTo>
                      <a:pt x="23" y="19"/>
                    </a:moveTo>
                    <a:cubicBezTo>
                      <a:pt x="25" y="20"/>
                      <a:pt x="25" y="20"/>
                      <a:pt x="25" y="20"/>
                    </a:cubicBezTo>
                    <a:cubicBezTo>
                      <a:pt x="22" y="24"/>
                      <a:pt x="22" y="24"/>
                      <a:pt x="22" y="24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19" y="23"/>
                      <a:pt x="18" y="24"/>
                      <a:pt x="17" y="24"/>
                    </a:cubicBezTo>
                    <a:cubicBezTo>
                      <a:pt x="17" y="26"/>
                      <a:pt x="17" y="26"/>
                      <a:pt x="17" y="26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3" y="21"/>
                      <a:pt x="13" y="21"/>
                      <a:pt x="13" y="21"/>
                    </a:cubicBezTo>
                    <a:cubicBezTo>
                      <a:pt x="15" y="21"/>
                      <a:pt x="17" y="20"/>
                      <a:pt x="19" y="18"/>
                    </a:cubicBezTo>
                    <a:cubicBezTo>
                      <a:pt x="22" y="15"/>
                      <a:pt x="21" y="10"/>
                      <a:pt x="18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7" y="7"/>
                      <a:pt x="16" y="7"/>
                      <a:pt x="15" y="6"/>
                    </a:cubicBezTo>
                    <a:cubicBezTo>
                      <a:pt x="15" y="6"/>
                      <a:pt x="14" y="6"/>
                      <a:pt x="13" y="6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6" y="2"/>
                      <a:pt x="17" y="3"/>
                      <a:pt x="18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3" y="8"/>
                      <a:pt x="24" y="9"/>
                      <a:pt x="24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16"/>
                      <a:pt x="24" y="18"/>
                      <a:pt x="23" y="19"/>
                    </a:cubicBezTo>
                    <a:close/>
                    <a:moveTo>
                      <a:pt x="13" y="27"/>
                    </a:moveTo>
                    <a:cubicBezTo>
                      <a:pt x="12" y="27"/>
                      <a:pt x="12" y="27"/>
                      <a:pt x="12" y="27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0" y="25"/>
                      <a:pt x="9" y="24"/>
                      <a:pt x="8" y="24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3" y="19"/>
                      <a:pt x="3" y="18"/>
                      <a:pt x="2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2" y="11"/>
                      <a:pt x="2" y="9"/>
                      <a:pt x="3" y="8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7" y="4"/>
                      <a:pt x="8" y="3"/>
                      <a:pt x="10" y="3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1" y="6"/>
                      <a:pt x="9" y="7"/>
                      <a:pt x="7" y="9"/>
                    </a:cubicBezTo>
                    <a:cubicBezTo>
                      <a:pt x="5" y="12"/>
                      <a:pt x="5" y="17"/>
                      <a:pt x="8" y="19"/>
                    </a:cubicBezTo>
                    <a:cubicBezTo>
                      <a:pt x="9" y="20"/>
                      <a:pt x="10" y="20"/>
                      <a:pt x="11" y="21"/>
                    </a:cubicBezTo>
                    <a:cubicBezTo>
                      <a:pt x="12" y="21"/>
                      <a:pt x="12" y="21"/>
                      <a:pt x="13" y="21"/>
                    </a:cubicBezTo>
                    <a:lnTo>
                      <a:pt x="13" y="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8" name="Freeform: Shape 125"/>
              <p:cNvSpPr>
                <a:spLocks/>
              </p:cNvSpPr>
              <p:nvPr/>
            </p:nvSpPr>
            <p:spPr bwMode="auto">
              <a:xfrm>
                <a:off x="5430696" y="1236964"/>
                <a:ext cx="137246" cy="101709"/>
              </a:xfrm>
              <a:custGeom>
                <a:avLst/>
                <a:gdLst>
                  <a:gd name="T0" fmla="*/ 16 w 31"/>
                  <a:gd name="T1" fmla="*/ 0 h 23"/>
                  <a:gd name="T2" fmla="*/ 0 w 31"/>
                  <a:gd name="T3" fmla="*/ 15 h 23"/>
                  <a:gd name="T4" fmla="*/ 2 w 31"/>
                  <a:gd name="T5" fmla="*/ 23 h 23"/>
                  <a:gd name="T6" fmla="*/ 2 w 31"/>
                  <a:gd name="T7" fmla="*/ 19 h 23"/>
                  <a:gd name="T8" fmla="*/ 3 w 31"/>
                  <a:gd name="T9" fmla="*/ 17 h 23"/>
                  <a:gd name="T10" fmla="*/ 3 w 31"/>
                  <a:gd name="T11" fmla="*/ 15 h 23"/>
                  <a:gd name="T12" fmla="*/ 16 w 31"/>
                  <a:gd name="T13" fmla="*/ 3 h 23"/>
                  <a:gd name="T14" fmla="*/ 28 w 31"/>
                  <a:gd name="T15" fmla="*/ 15 h 23"/>
                  <a:gd name="T16" fmla="*/ 28 w 31"/>
                  <a:gd name="T17" fmla="*/ 17 h 23"/>
                  <a:gd name="T18" fmla="*/ 29 w 31"/>
                  <a:gd name="T19" fmla="*/ 19 h 23"/>
                  <a:gd name="T20" fmla="*/ 29 w 31"/>
                  <a:gd name="T21" fmla="*/ 23 h 23"/>
                  <a:gd name="T22" fmla="*/ 31 w 31"/>
                  <a:gd name="T23" fmla="*/ 15 h 23"/>
                  <a:gd name="T24" fmla="*/ 16 w 31"/>
                  <a:gd name="T2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" h="23">
                    <a:moveTo>
                      <a:pt x="16" y="0"/>
                    </a:moveTo>
                    <a:cubicBezTo>
                      <a:pt x="7" y="0"/>
                      <a:pt x="0" y="7"/>
                      <a:pt x="0" y="15"/>
                    </a:cubicBezTo>
                    <a:cubicBezTo>
                      <a:pt x="0" y="18"/>
                      <a:pt x="1" y="21"/>
                      <a:pt x="2" y="23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2" y="18"/>
                      <a:pt x="3" y="17"/>
                      <a:pt x="3" y="17"/>
                    </a:cubicBezTo>
                    <a:cubicBezTo>
                      <a:pt x="3" y="16"/>
                      <a:pt x="3" y="16"/>
                      <a:pt x="3" y="15"/>
                    </a:cubicBezTo>
                    <a:cubicBezTo>
                      <a:pt x="3" y="8"/>
                      <a:pt x="9" y="3"/>
                      <a:pt x="16" y="3"/>
                    </a:cubicBezTo>
                    <a:cubicBezTo>
                      <a:pt x="23" y="3"/>
                      <a:pt x="28" y="8"/>
                      <a:pt x="28" y="15"/>
                    </a:cubicBezTo>
                    <a:cubicBezTo>
                      <a:pt x="28" y="16"/>
                      <a:pt x="28" y="16"/>
                      <a:pt x="28" y="17"/>
                    </a:cubicBezTo>
                    <a:cubicBezTo>
                      <a:pt x="29" y="17"/>
                      <a:pt x="29" y="18"/>
                      <a:pt x="29" y="19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30" y="21"/>
                      <a:pt x="31" y="18"/>
                      <a:pt x="31" y="15"/>
                    </a:cubicBezTo>
                    <a:cubicBezTo>
                      <a:pt x="31" y="7"/>
                      <a:pt x="24" y="0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9" name="Freeform: Shape 126"/>
              <p:cNvSpPr>
                <a:spLocks/>
              </p:cNvSpPr>
              <p:nvPr/>
            </p:nvSpPr>
            <p:spPr bwMode="auto">
              <a:xfrm>
                <a:off x="5444176" y="1308038"/>
                <a:ext cx="30635" cy="52693"/>
              </a:xfrm>
              <a:custGeom>
                <a:avLst/>
                <a:gdLst>
                  <a:gd name="T0" fmla="*/ 0 w 7"/>
                  <a:gd name="T1" fmla="*/ 2 h 12"/>
                  <a:gd name="T2" fmla="*/ 0 w 7"/>
                  <a:gd name="T3" fmla="*/ 3 h 12"/>
                  <a:gd name="T4" fmla="*/ 0 w 7"/>
                  <a:gd name="T5" fmla="*/ 7 h 12"/>
                  <a:gd name="T6" fmla="*/ 0 w 7"/>
                  <a:gd name="T7" fmla="*/ 8 h 12"/>
                  <a:gd name="T8" fmla="*/ 5 w 7"/>
                  <a:gd name="T9" fmla="*/ 12 h 12"/>
                  <a:gd name="T10" fmla="*/ 7 w 7"/>
                  <a:gd name="T11" fmla="*/ 12 h 12"/>
                  <a:gd name="T12" fmla="*/ 7 w 7"/>
                  <a:gd name="T13" fmla="*/ 0 h 12"/>
                  <a:gd name="T14" fmla="*/ 5 w 7"/>
                  <a:gd name="T15" fmla="*/ 0 h 12"/>
                  <a:gd name="T16" fmla="*/ 0 w 7"/>
                  <a:gd name="T17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12">
                    <a:moveTo>
                      <a:pt x="0" y="2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0"/>
                      <a:pt x="2" y="12"/>
                      <a:pt x="5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1" y="1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0" name="Freeform: Shape 127"/>
              <p:cNvSpPr>
                <a:spLocks/>
              </p:cNvSpPr>
              <p:nvPr/>
            </p:nvSpPr>
            <p:spPr bwMode="auto">
              <a:xfrm>
                <a:off x="5523828" y="1308038"/>
                <a:ext cx="30635" cy="52693"/>
              </a:xfrm>
              <a:custGeom>
                <a:avLst/>
                <a:gdLst>
                  <a:gd name="T0" fmla="*/ 7 w 7"/>
                  <a:gd name="T1" fmla="*/ 8 h 12"/>
                  <a:gd name="T2" fmla="*/ 7 w 7"/>
                  <a:gd name="T3" fmla="*/ 7 h 12"/>
                  <a:gd name="T4" fmla="*/ 7 w 7"/>
                  <a:gd name="T5" fmla="*/ 3 h 12"/>
                  <a:gd name="T6" fmla="*/ 7 w 7"/>
                  <a:gd name="T7" fmla="*/ 2 h 12"/>
                  <a:gd name="T8" fmla="*/ 2 w 7"/>
                  <a:gd name="T9" fmla="*/ 0 h 12"/>
                  <a:gd name="T10" fmla="*/ 0 w 7"/>
                  <a:gd name="T11" fmla="*/ 0 h 12"/>
                  <a:gd name="T12" fmla="*/ 0 w 7"/>
                  <a:gd name="T13" fmla="*/ 12 h 12"/>
                  <a:gd name="T14" fmla="*/ 2 w 7"/>
                  <a:gd name="T15" fmla="*/ 12 h 12"/>
                  <a:gd name="T16" fmla="*/ 7 w 7"/>
                  <a:gd name="T17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12">
                    <a:moveTo>
                      <a:pt x="7" y="8"/>
                    </a:moveTo>
                    <a:cubicBezTo>
                      <a:pt x="7" y="7"/>
                      <a:pt x="7" y="7"/>
                      <a:pt x="7" y="7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3"/>
                      <a:pt x="7" y="2"/>
                      <a:pt x="7" y="2"/>
                    </a:cubicBezTo>
                    <a:cubicBezTo>
                      <a:pt x="7" y="1"/>
                      <a:pt x="5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5" y="12"/>
                      <a:pt x="7" y="10"/>
                      <a:pt x="7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1" name="Freeform: Shape 128"/>
              <p:cNvSpPr>
                <a:spLocks/>
              </p:cNvSpPr>
              <p:nvPr/>
            </p:nvSpPr>
            <p:spPr bwMode="auto">
              <a:xfrm>
                <a:off x="5987034" y="2883918"/>
                <a:ext cx="186263" cy="137246"/>
              </a:xfrm>
              <a:custGeom>
                <a:avLst/>
                <a:gdLst>
                  <a:gd name="T0" fmla="*/ 28 w 42"/>
                  <a:gd name="T1" fmla="*/ 31 h 31"/>
                  <a:gd name="T2" fmla="*/ 42 w 42"/>
                  <a:gd name="T3" fmla="*/ 31 h 31"/>
                  <a:gd name="T4" fmla="*/ 42 w 42"/>
                  <a:gd name="T5" fmla="*/ 0 h 31"/>
                  <a:gd name="T6" fmla="*/ 28 w 42"/>
                  <a:gd name="T7" fmla="*/ 0 h 31"/>
                  <a:gd name="T8" fmla="*/ 28 w 42"/>
                  <a:gd name="T9" fmla="*/ 13 h 31"/>
                  <a:gd name="T10" fmla="*/ 38 w 42"/>
                  <a:gd name="T11" fmla="*/ 27 h 31"/>
                  <a:gd name="T12" fmla="*/ 28 w 42"/>
                  <a:gd name="T13" fmla="*/ 27 h 31"/>
                  <a:gd name="T14" fmla="*/ 28 w 42"/>
                  <a:gd name="T15" fmla="*/ 31 h 31"/>
                  <a:gd name="T16" fmla="*/ 19 w 42"/>
                  <a:gd name="T17" fmla="*/ 31 h 31"/>
                  <a:gd name="T18" fmla="*/ 28 w 42"/>
                  <a:gd name="T19" fmla="*/ 31 h 31"/>
                  <a:gd name="T20" fmla="*/ 28 w 42"/>
                  <a:gd name="T21" fmla="*/ 27 h 31"/>
                  <a:gd name="T22" fmla="*/ 22 w 42"/>
                  <a:gd name="T23" fmla="*/ 27 h 31"/>
                  <a:gd name="T24" fmla="*/ 21 w 42"/>
                  <a:gd name="T25" fmla="*/ 26 h 31"/>
                  <a:gd name="T26" fmla="*/ 19 w 42"/>
                  <a:gd name="T27" fmla="*/ 23 h 31"/>
                  <a:gd name="T28" fmla="*/ 19 w 42"/>
                  <a:gd name="T29" fmla="*/ 25 h 31"/>
                  <a:gd name="T30" fmla="*/ 20 w 42"/>
                  <a:gd name="T31" fmla="*/ 27 h 31"/>
                  <a:gd name="T32" fmla="*/ 19 w 42"/>
                  <a:gd name="T33" fmla="*/ 27 h 31"/>
                  <a:gd name="T34" fmla="*/ 19 w 42"/>
                  <a:gd name="T35" fmla="*/ 31 h 31"/>
                  <a:gd name="T36" fmla="*/ 28 w 42"/>
                  <a:gd name="T37" fmla="*/ 0 h 31"/>
                  <a:gd name="T38" fmla="*/ 19 w 42"/>
                  <a:gd name="T39" fmla="*/ 0 h 31"/>
                  <a:gd name="T40" fmla="*/ 19 w 42"/>
                  <a:gd name="T41" fmla="*/ 20 h 31"/>
                  <a:gd name="T42" fmla="*/ 26 w 42"/>
                  <a:gd name="T43" fmla="*/ 10 h 31"/>
                  <a:gd name="T44" fmla="*/ 26 w 42"/>
                  <a:gd name="T45" fmla="*/ 10 h 31"/>
                  <a:gd name="T46" fmla="*/ 28 w 42"/>
                  <a:gd name="T47" fmla="*/ 13 h 31"/>
                  <a:gd name="T48" fmla="*/ 28 w 42"/>
                  <a:gd name="T49" fmla="*/ 0 h 31"/>
                  <a:gd name="T50" fmla="*/ 12 w 42"/>
                  <a:gd name="T51" fmla="*/ 31 h 31"/>
                  <a:gd name="T52" fmla="*/ 19 w 42"/>
                  <a:gd name="T53" fmla="*/ 31 h 31"/>
                  <a:gd name="T54" fmla="*/ 19 w 42"/>
                  <a:gd name="T55" fmla="*/ 27 h 31"/>
                  <a:gd name="T56" fmla="*/ 14 w 42"/>
                  <a:gd name="T57" fmla="*/ 27 h 31"/>
                  <a:gd name="T58" fmla="*/ 12 w 42"/>
                  <a:gd name="T59" fmla="*/ 27 h 31"/>
                  <a:gd name="T60" fmla="*/ 12 w 42"/>
                  <a:gd name="T61" fmla="*/ 31 h 31"/>
                  <a:gd name="T62" fmla="*/ 19 w 42"/>
                  <a:gd name="T63" fmla="*/ 0 h 31"/>
                  <a:gd name="T64" fmla="*/ 12 w 42"/>
                  <a:gd name="T65" fmla="*/ 0 h 31"/>
                  <a:gd name="T66" fmla="*/ 12 w 42"/>
                  <a:gd name="T67" fmla="*/ 6 h 31"/>
                  <a:gd name="T68" fmla="*/ 13 w 42"/>
                  <a:gd name="T69" fmla="*/ 8 h 31"/>
                  <a:gd name="T70" fmla="*/ 12 w 42"/>
                  <a:gd name="T71" fmla="*/ 10 h 31"/>
                  <a:gd name="T72" fmla="*/ 12 w 42"/>
                  <a:gd name="T73" fmla="*/ 16 h 31"/>
                  <a:gd name="T74" fmla="*/ 12 w 42"/>
                  <a:gd name="T75" fmla="*/ 16 h 31"/>
                  <a:gd name="T76" fmla="*/ 17 w 42"/>
                  <a:gd name="T77" fmla="*/ 23 h 31"/>
                  <a:gd name="T78" fmla="*/ 19 w 42"/>
                  <a:gd name="T79" fmla="*/ 25 h 31"/>
                  <a:gd name="T80" fmla="*/ 19 w 42"/>
                  <a:gd name="T81" fmla="*/ 23 h 31"/>
                  <a:gd name="T82" fmla="*/ 18 w 42"/>
                  <a:gd name="T83" fmla="*/ 22 h 31"/>
                  <a:gd name="T84" fmla="*/ 19 w 42"/>
                  <a:gd name="T85" fmla="*/ 20 h 31"/>
                  <a:gd name="T86" fmla="*/ 19 w 42"/>
                  <a:gd name="T87" fmla="*/ 0 h 31"/>
                  <a:gd name="T88" fmla="*/ 0 w 42"/>
                  <a:gd name="T89" fmla="*/ 31 h 31"/>
                  <a:gd name="T90" fmla="*/ 12 w 42"/>
                  <a:gd name="T91" fmla="*/ 31 h 31"/>
                  <a:gd name="T92" fmla="*/ 12 w 42"/>
                  <a:gd name="T93" fmla="*/ 27 h 31"/>
                  <a:gd name="T94" fmla="*/ 4 w 42"/>
                  <a:gd name="T95" fmla="*/ 27 h 31"/>
                  <a:gd name="T96" fmla="*/ 4 w 42"/>
                  <a:gd name="T97" fmla="*/ 27 h 31"/>
                  <a:gd name="T98" fmla="*/ 12 w 42"/>
                  <a:gd name="T99" fmla="*/ 16 h 31"/>
                  <a:gd name="T100" fmla="*/ 12 w 42"/>
                  <a:gd name="T101" fmla="*/ 10 h 31"/>
                  <a:gd name="T102" fmla="*/ 10 w 42"/>
                  <a:gd name="T103" fmla="*/ 11 h 31"/>
                  <a:gd name="T104" fmla="*/ 6 w 42"/>
                  <a:gd name="T105" fmla="*/ 8 h 31"/>
                  <a:gd name="T106" fmla="*/ 10 w 42"/>
                  <a:gd name="T107" fmla="*/ 4 h 31"/>
                  <a:gd name="T108" fmla="*/ 10 w 42"/>
                  <a:gd name="T109" fmla="*/ 4 h 31"/>
                  <a:gd name="T110" fmla="*/ 12 w 42"/>
                  <a:gd name="T111" fmla="*/ 6 h 31"/>
                  <a:gd name="T112" fmla="*/ 12 w 42"/>
                  <a:gd name="T113" fmla="*/ 0 h 31"/>
                  <a:gd name="T114" fmla="*/ 0 w 42"/>
                  <a:gd name="T115" fmla="*/ 0 h 31"/>
                  <a:gd name="T116" fmla="*/ 0 w 42"/>
                  <a:gd name="T11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" h="31">
                    <a:moveTo>
                      <a:pt x="28" y="31"/>
                    </a:moveTo>
                    <a:cubicBezTo>
                      <a:pt x="42" y="31"/>
                      <a:pt x="42" y="31"/>
                      <a:pt x="42" y="31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13"/>
                      <a:pt x="28" y="13"/>
                      <a:pt x="28" y="13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28" y="27"/>
                      <a:pt x="28" y="27"/>
                      <a:pt x="28" y="27"/>
                    </a:cubicBezTo>
                    <a:lnTo>
                      <a:pt x="28" y="31"/>
                    </a:lnTo>
                    <a:close/>
                    <a:moveTo>
                      <a:pt x="19" y="31"/>
                    </a:moveTo>
                    <a:cubicBezTo>
                      <a:pt x="28" y="31"/>
                      <a:pt x="28" y="31"/>
                      <a:pt x="28" y="31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2" y="27"/>
                      <a:pt x="22" y="27"/>
                      <a:pt x="22" y="27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19" y="23"/>
                      <a:pt x="19" y="23"/>
                      <a:pt x="19" y="23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7"/>
                      <a:pt x="20" y="27"/>
                      <a:pt x="20" y="27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19" y="31"/>
                      <a:pt x="19" y="31"/>
                      <a:pt x="19" y="31"/>
                    </a:cubicBezTo>
                    <a:close/>
                    <a:moveTo>
                      <a:pt x="28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8" y="13"/>
                      <a:pt x="28" y="13"/>
                      <a:pt x="28" y="13"/>
                    </a:cubicBezTo>
                    <a:lnTo>
                      <a:pt x="28" y="0"/>
                    </a:lnTo>
                    <a:close/>
                    <a:moveTo>
                      <a:pt x="12" y="31"/>
                    </a:moveTo>
                    <a:cubicBezTo>
                      <a:pt x="19" y="31"/>
                      <a:pt x="19" y="31"/>
                      <a:pt x="19" y="31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12" y="31"/>
                      <a:pt x="12" y="31"/>
                      <a:pt x="12" y="31"/>
                    </a:cubicBezTo>
                    <a:close/>
                    <a:moveTo>
                      <a:pt x="19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3" y="6"/>
                      <a:pt x="13" y="7"/>
                      <a:pt x="13" y="8"/>
                    </a:cubicBezTo>
                    <a:cubicBezTo>
                      <a:pt x="13" y="8"/>
                      <a:pt x="13" y="9"/>
                      <a:pt x="12" y="10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7" y="23"/>
                      <a:pt x="17" y="23"/>
                      <a:pt x="17" y="23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9" y="23"/>
                      <a:pt x="19" y="23"/>
                      <a:pt x="19" y="23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9" y="20"/>
                      <a:pt x="19" y="20"/>
                      <a:pt x="19" y="20"/>
                    </a:cubicBezTo>
                    <a:lnTo>
                      <a:pt x="19" y="0"/>
                    </a:lnTo>
                    <a:close/>
                    <a:moveTo>
                      <a:pt x="0" y="31"/>
                    </a:moveTo>
                    <a:cubicBezTo>
                      <a:pt x="12" y="31"/>
                      <a:pt x="12" y="31"/>
                      <a:pt x="12" y="31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10"/>
                      <a:pt x="11" y="11"/>
                      <a:pt x="10" y="11"/>
                    </a:cubicBezTo>
                    <a:cubicBezTo>
                      <a:pt x="8" y="11"/>
                      <a:pt x="6" y="9"/>
                      <a:pt x="6" y="8"/>
                    </a:cubicBezTo>
                    <a:cubicBezTo>
                      <a:pt x="6" y="6"/>
                      <a:pt x="8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4"/>
                      <a:pt x="12" y="5"/>
                      <a:pt x="12" y="6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2" name="Freeform: Shape 129"/>
              <p:cNvSpPr>
                <a:spLocks/>
              </p:cNvSpPr>
              <p:nvPr/>
            </p:nvSpPr>
            <p:spPr bwMode="auto">
              <a:xfrm>
                <a:off x="5766459" y="1895010"/>
                <a:ext cx="93131" cy="115189"/>
              </a:xfrm>
              <a:custGeom>
                <a:avLst/>
                <a:gdLst>
                  <a:gd name="T0" fmla="*/ 3 w 21"/>
                  <a:gd name="T1" fmla="*/ 23 h 26"/>
                  <a:gd name="T2" fmla="*/ 3 w 21"/>
                  <a:gd name="T3" fmla="*/ 22 h 26"/>
                  <a:gd name="T4" fmla="*/ 3 w 21"/>
                  <a:gd name="T5" fmla="*/ 22 h 26"/>
                  <a:gd name="T6" fmla="*/ 3 w 21"/>
                  <a:gd name="T7" fmla="*/ 6 h 26"/>
                  <a:gd name="T8" fmla="*/ 18 w 21"/>
                  <a:gd name="T9" fmla="*/ 6 h 26"/>
                  <a:gd name="T10" fmla="*/ 18 w 21"/>
                  <a:gd name="T11" fmla="*/ 17 h 26"/>
                  <a:gd name="T12" fmla="*/ 17 w 21"/>
                  <a:gd name="T13" fmla="*/ 17 h 26"/>
                  <a:gd name="T14" fmla="*/ 12 w 21"/>
                  <a:gd name="T15" fmla="*/ 22 h 26"/>
                  <a:gd name="T16" fmla="*/ 17 w 21"/>
                  <a:gd name="T17" fmla="*/ 26 h 26"/>
                  <a:gd name="T18" fmla="*/ 21 w 21"/>
                  <a:gd name="T19" fmla="*/ 22 h 26"/>
                  <a:gd name="T20" fmla="*/ 21 w 21"/>
                  <a:gd name="T21" fmla="*/ 22 h 26"/>
                  <a:gd name="T22" fmla="*/ 21 w 21"/>
                  <a:gd name="T23" fmla="*/ 22 h 26"/>
                  <a:gd name="T24" fmla="*/ 21 w 21"/>
                  <a:gd name="T25" fmla="*/ 6 h 26"/>
                  <a:gd name="T26" fmla="*/ 21 w 21"/>
                  <a:gd name="T27" fmla="*/ 0 h 26"/>
                  <a:gd name="T28" fmla="*/ 18 w 21"/>
                  <a:gd name="T29" fmla="*/ 0 h 26"/>
                  <a:gd name="T30" fmla="*/ 3 w 21"/>
                  <a:gd name="T31" fmla="*/ 0 h 26"/>
                  <a:gd name="T32" fmla="*/ 0 w 21"/>
                  <a:gd name="T33" fmla="*/ 0 h 26"/>
                  <a:gd name="T34" fmla="*/ 0 w 21"/>
                  <a:gd name="T35" fmla="*/ 6 h 26"/>
                  <a:gd name="T36" fmla="*/ 0 w 21"/>
                  <a:gd name="T37" fmla="*/ 17 h 26"/>
                  <a:gd name="T38" fmla="*/ 0 w 21"/>
                  <a:gd name="T39" fmla="*/ 17 h 26"/>
                  <a:gd name="T40" fmla="*/ 3 w 21"/>
                  <a:gd name="T41" fmla="*/ 2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" h="26">
                    <a:moveTo>
                      <a:pt x="3" y="23"/>
                    </a:move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18" y="17"/>
                      <a:pt x="17" y="17"/>
                      <a:pt x="17" y="17"/>
                    </a:cubicBezTo>
                    <a:cubicBezTo>
                      <a:pt x="14" y="17"/>
                      <a:pt x="12" y="19"/>
                      <a:pt x="12" y="22"/>
                    </a:cubicBezTo>
                    <a:cubicBezTo>
                      <a:pt x="12" y="24"/>
                      <a:pt x="14" y="26"/>
                      <a:pt x="17" y="26"/>
                    </a:cubicBezTo>
                    <a:cubicBezTo>
                      <a:pt x="19" y="26"/>
                      <a:pt x="21" y="24"/>
                      <a:pt x="21" y="22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1" y="19"/>
                      <a:pt x="2" y="21"/>
                      <a:pt x="3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Group 59"/>
            <p:cNvGrpSpPr/>
            <p:nvPr/>
          </p:nvGrpSpPr>
          <p:grpSpPr>
            <a:xfrm>
              <a:off x="6698196" y="1819393"/>
              <a:ext cx="5062269" cy="5038607"/>
              <a:chOff x="4476326" y="1364544"/>
              <a:chExt cx="3796702" cy="3778956"/>
            </a:xfrm>
          </p:grpSpPr>
          <p:sp>
            <p:nvSpPr>
              <p:cNvPr id="34" name="Freeform: Shape 61"/>
              <p:cNvSpPr>
                <a:spLocks/>
              </p:cNvSpPr>
              <p:nvPr/>
            </p:nvSpPr>
            <p:spPr bwMode="auto">
              <a:xfrm>
                <a:off x="4749783" y="1386364"/>
                <a:ext cx="2829064" cy="2829064"/>
              </a:xfrm>
              <a:custGeom>
                <a:avLst/>
                <a:gdLst>
                  <a:gd name="T0" fmla="*/ 315 w 630"/>
                  <a:gd name="T1" fmla="*/ 19 h 630"/>
                  <a:gd name="T2" fmla="*/ 611 w 630"/>
                  <a:gd name="T3" fmla="*/ 315 h 630"/>
                  <a:gd name="T4" fmla="*/ 315 w 630"/>
                  <a:gd name="T5" fmla="*/ 611 h 630"/>
                  <a:gd name="T6" fmla="*/ 315 w 630"/>
                  <a:gd name="T7" fmla="*/ 630 h 630"/>
                  <a:gd name="T8" fmla="*/ 630 w 630"/>
                  <a:gd name="T9" fmla="*/ 315 h 630"/>
                  <a:gd name="T10" fmla="*/ 315 w 630"/>
                  <a:gd name="T11" fmla="*/ 0 h 630"/>
                  <a:gd name="T12" fmla="*/ 315 w 630"/>
                  <a:gd name="T13" fmla="*/ 19 h 630"/>
                  <a:gd name="T14" fmla="*/ 315 w 630"/>
                  <a:gd name="T15" fmla="*/ 611 h 630"/>
                  <a:gd name="T16" fmla="*/ 19 w 630"/>
                  <a:gd name="T17" fmla="*/ 315 h 630"/>
                  <a:gd name="T18" fmla="*/ 315 w 630"/>
                  <a:gd name="T19" fmla="*/ 19 h 630"/>
                  <a:gd name="T20" fmla="*/ 315 w 630"/>
                  <a:gd name="T21" fmla="*/ 0 h 630"/>
                  <a:gd name="T22" fmla="*/ 0 w 630"/>
                  <a:gd name="T23" fmla="*/ 315 h 630"/>
                  <a:gd name="T24" fmla="*/ 315 w 630"/>
                  <a:gd name="T25" fmla="*/ 630 h 630"/>
                  <a:gd name="T26" fmla="*/ 315 w 630"/>
                  <a:gd name="T27" fmla="*/ 611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0" h="630">
                    <a:moveTo>
                      <a:pt x="315" y="19"/>
                    </a:moveTo>
                    <a:cubicBezTo>
                      <a:pt x="479" y="19"/>
                      <a:pt x="611" y="152"/>
                      <a:pt x="611" y="315"/>
                    </a:cubicBezTo>
                    <a:cubicBezTo>
                      <a:pt x="611" y="479"/>
                      <a:pt x="479" y="611"/>
                      <a:pt x="315" y="611"/>
                    </a:cubicBezTo>
                    <a:cubicBezTo>
                      <a:pt x="315" y="630"/>
                      <a:pt x="315" y="630"/>
                      <a:pt x="315" y="630"/>
                    </a:cubicBezTo>
                    <a:cubicBezTo>
                      <a:pt x="489" y="630"/>
                      <a:pt x="630" y="489"/>
                      <a:pt x="630" y="315"/>
                    </a:cubicBezTo>
                    <a:cubicBezTo>
                      <a:pt x="630" y="141"/>
                      <a:pt x="489" y="0"/>
                      <a:pt x="315" y="0"/>
                    </a:cubicBezTo>
                    <a:lnTo>
                      <a:pt x="315" y="19"/>
                    </a:lnTo>
                    <a:close/>
                    <a:moveTo>
                      <a:pt x="315" y="611"/>
                    </a:moveTo>
                    <a:cubicBezTo>
                      <a:pt x="152" y="611"/>
                      <a:pt x="19" y="479"/>
                      <a:pt x="19" y="315"/>
                    </a:cubicBezTo>
                    <a:cubicBezTo>
                      <a:pt x="19" y="152"/>
                      <a:pt x="152" y="19"/>
                      <a:pt x="315" y="19"/>
                    </a:cubicBezTo>
                    <a:cubicBezTo>
                      <a:pt x="315" y="0"/>
                      <a:pt x="315" y="0"/>
                      <a:pt x="315" y="0"/>
                    </a:cubicBezTo>
                    <a:cubicBezTo>
                      <a:pt x="141" y="0"/>
                      <a:pt x="0" y="141"/>
                      <a:pt x="0" y="315"/>
                    </a:cubicBezTo>
                    <a:cubicBezTo>
                      <a:pt x="0" y="489"/>
                      <a:pt x="141" y="630"/>
                      <a:pt x="315" y="630"/>
                    </a:cubicBezTo>
                    <a:lnTo>
                      <a:pt x="315" y="611"/>
                    </a:lnTo>
                    <a:close/>
                  </a:path>
                </a:pathLst>
              </a:custGeom>
              <a:solidFill>
                <a:schemeClr val="bg1">
                  <a:lumMod val="95000"/>
                  <a:alpha val="61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62"/>
              <p:cNvSpPr>
                <a:spLocks/>
              </p:cNvSpPr>
              <p:nvPr/>
            </p:nvSpPr>
            <p:spPr bwMode="auto">
              <a:xfrm>
                <a:off x="6896145" y="3801414"/>
                <a:ext cx="1376883" cy="1342086"/>
              </a:xfrm>
              <a:custGeom>
                <a:avLst/>
                <a:gdLst>
                  <a:gd name="connsiteX0" fmla="*/ 246478 w 1376883"/>
                  <a:gd name="connsiteY0" fmla="*/ 0 h 1342086"/>
                  <a:gd name="connsiteX1" fmla="*/ 1376883 w 1376883"/>
                  <a:gd name="connsiteY1" fmla="*/ 1342086 h 1342086"/>
                  <a:gd name="connsiteX2" fmla="*/ 964218 w 1376883"/>
                  <a:gd name="connsiteY2" fmla="*/ 1342086 h 1342086"/>
                  <a:gd name="connsiteX3" fmla="*/ 0 w 1376883"/>
                  <a:gd name="connsiteY3" fmla="*/ 201522 h 1342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6883" h="1342086">
                    <a:moveTo>
                      <a:pt x="246478" y="0"/>
                    </a:moveTo>
                    <a:lnTo>
                      <a:pt x="1376883" y="1342086"/>
                    </a:lnTo>
                    <a:lnTo>
                      <a:pt x="964218" y="1342086"/>
                    </a:lnTo>
                    <a:lnTo>
                      <a:pt x="0" y="201522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63"/>
              <p:cNvSpPr>
                <a:spLocks/>
              </p:cNvSpPr>
              <p:nvPr/>
            </p:nvSpPr>
            <p:spPr bwMode="auto">
              <a:xfrm>
                <a:off x="6810884" y="3702203"/>
                <a:ext cx="466602" cy="430948"/>
              </a:xfrm>
              <a:custGeom>
                <a:avLst/>
                <a:gdLst>
                  <a:gd name="T0" fmla="*/ 79 w 104"/>
                  <a:gd name="T1" fmla="*/ 0 h 96"/>
                  <a:gd name="T2" fmla="*/ 0 w 104"/>
                  <a:gd name="T3" fmla="*/ 65 h 96"/>
                  <a:gd name="T4" fmla="*/ 25 w 104"/>
                  <a:gd name="T5" fmla="*/ 96 h 96"/>
                  <a:gd name="T6" fmla="*/ 104 w 104"/>
                  <a:gd name="T7" fmla="*/ 31 h 96"/>
                  <a:gd name="T8" fmla="*/ 79 w 104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" h="96">
                    <a:moveTo>
                      <a:pt x="79" y="0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25" y="96"/>
                      <a:pt x="25" y="96"/>
                      <a:pt x="25" y="96"/>
                    </a:cubicBezTo>
                    <a:cubicBezTo>
                      <a:pt x="63" y="85"/>
                      <a:pt x="89" y="63"/>
                      <a:pt x="104" y="31"/>
                    </a:cubicBezTo>
                    <a:lnTo>
                      <a:pt x="79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Freeform: Shape 64"/>
              <p:cNvSpPr>
                <a:spLocks/>
              </p:cNvSpPr>
              <p:nvPr/>
            </p:nvSpPr>
            <p:spPr bwMode="auto">
              <a:xfrm>
                <a:off x="4476326" y="1364544"/>
                <a:ext cx="3260012" cy="2853867"/>
              </a:xfrm>
              <a:custGeom>
                <a:avLst/>
                <a:gdLst>
                  <a:gd name="T0" fmla="*/ 363 w 726"/>
                  <a:gd name="T1" fmla="*/ 636 h 636"/>
                  <a:gd name="T2" fmla="*/ 516 w 726"/>
                  <a:gd name="T3" fmla="*/ 597 h 636"/>
                  <a:gd name="T4" fmla="*/ 642 w 726"/>
                  <a:gd name="T5" fmla="*/ 166 h 636"/>
                  <a:gd name="T6" fmla="*/ 363 w 726"/>
                  <a:gd name="T7" fmla="*/ 0 h 636"/>
                  <a:gd name="T8" fmla="*/ 363 w 726"/>
                  <a:gd name="T9" fmla="*/ 18 h 636"/>
                  <a:gd name="T10" fmla="*/ 627 w 726"/>
                  <a:gd name="T11" fmla="*/ 174 h 636"/>
                  <a:gd name="T12" fmla="*/ 507 w 726"/>
                  <a:gd name="T13" fmla="*/ 582 h 636"/>
                  <a:gd name="T14" fmla="*/ 363 w 726"/>
                  <a:gd name="T15" fmla="*/ 618 h 636"/>
                  <a:gd name="T16" fmla="*/ 363 w 726"/>
                  <a:gd name="T17" fmla="*/ 636 h 636"/>
                  <a:gd name="T18" fmla="*/ 211 w 726"/>
                  <a:gd name="T19" fmla="*/ 39 h 636"/>
                  <a:gd name="T20" fmla="*/ 84 w 726"/>
                  <a:gd name="T21" fmla="*/ 471 h 636"/>
                  <a:gd name="T22" fmla="*/ 363 w 726"/>
                  <a:gd name="T23" fmla="*/ 636 h 636"/>
                  <a:gd name="T24" fmla="*/ 363 w 726"/>
                  <a:gd name="T25" fmla="*/ 618 h 636"/>
                  <a:gd name="T26" fmla="*/ 100 w 726"/>
                  <a:gd name="T27" fmla="*/ 462 h 636"/>
                  <a:gd name="T28" fmla="*/ 219 w 726"/>
                  <a:gd name="T29" fmla="*/ 55 h 636"/>
                  <a:gd name="T30" fmla="*/ 363 w 726"/>
                  <a:gd name="T31" fmla="*/ 18 h 636"/>
                  <a:gd name="T32" fmla="*/ 363 w 726"/>
                  <a:gd name="T33" fmla="*/ 0 h 636"/>
                  <a:gd name="T34" fmla="*/ 211 w 726"/>
                  <a:gd name="T35" fmla="*/ 39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26" h="636">
                    <a:moveTo>
                      <a:pt x="363" y="636"/>
                    </a:moveTo>
                    <a:cubicBezTo>
                      <a:pt x="415" y="636"/>
                      <a:pt x="467" y="623"/>
                      <a:pt x="516" y="597"/>
                    </a:cubicBezTo>
                    <a:cubicBezTo>
                      <a:pt x="670" y="513"/>
                      <a:pt x="726" y="320"/>
                      <a:pt x="642" y="166"/>
                    </a:cubicBezTo>
                    <a:cubicBezTo>
                      <a:pt x="584" y="60"/>
                      <a:pt x="476" y="0"/>
                      <a:pt x="363" y="0"/>
                    </a:cubicBezTo>
                    <a:cubicBezTo>
                      <a:pt x="363" y="18"/>
                      <a:pt x="363" y="18"/>
                      <a:pt x="363" y="18"/>
                    </a:cubicBezTo>
                    <a:cubicBezTo>
                      <a:pt x="469" y="18"/>
                      <a:pt x="572" y="74"/>
                      <a:pt x="627" y="174"/>
                    </a:cubicBezTo>
                    <a:cubicBezTo>
                      <a:pt x="706" y="320"/>
                      <a:pt x="653" y="502"/>
                      <a:pt x="507" y="582"/>
                    </a:cubicBezTo>
                    <a:cubicBezTo>
                      <a:pt x="462" y="607"/>
                      <a:pt x="412" y="619"/>
                      <a:pt x="363" y="618"/>
                    </a:cubicBezTo>
                    <a:lnTo>
                      <a:pt x="363" y="636"/>
                    </a:lnTo>
                    <a:close/>
                    <a:moveTo>
                      <a:pt x="211" y="39"/>
                    </a:moveTo>
                    <a:cubicBezTo>
                      <a:pt x="57" y="124"/>
                      <a:pt x="0" y="317"/>
                      <a:pt x="84" y="471"/>
                    </a:cubicBezTo>
                    <a:cubicBezTo>
                      <a:pt x="142" y="576"/>
                      <a:pt x="251" y="636"/>
                      <a:pt x="363" y="636"/>
                    </a:cubicBezTo>
                    <a:cubicBezTo>
                      <a:pt x="363" y="618"/>
                      <a:pt x="363" y="618"/>
                      <a:pt x="363" y="618"/>
                    </a:cubicBezTo>
                    <a:cubicBezTo>
                      <a:pt x="257" y="618"/>
                      <a:pt x="154" y="562"/>
                      <a:pt x="100" y="462"/>
                    </a:cubicBezTo>
                    <a:cubicBezTo>
                      <a:pt x="20" y="317"/>
                      <a:pt x="74" y="134"/>
                      <a:pt x="219" y="55"/>
                    </a:cubicBezTo>
                    <a:cubicBezTo>
                      <a:pt x="265" y="30"/>
                      <a:pt x="315" y="18"/>
                      <a:pt x="363" y="18"/>
                    </a:cubicBezTo>
                    <a:cubicBezTo>
                      <a:pt x="363" y="0"/>
                      <a:pt x="363" y="0"/>
                      <a:pt x="363" y="0"/>
                    </a:cubicBezTo>
                    <a:cubicBezTo>
                      <a:pt x="312" y="0"/>
                      <a:pt x="259" y="13"/>
                      <a:pt x="211" y="39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" name="PA_组合 21"/>
          <p:cNvGrpSpPr/>
          <p:nvPr>
            <p:custDataLst>
              <p:tags r:id="rId3"/>
            </p:custDataLst>
          </p:nvPr>
        </p:nvGrpSpPr>
        <p:grpSpPr>
          <a:xfrm>
            <a:off x="8189952" y="3169126"/>
            <a:ext cx="1409700" cy="1005447"/>
            <a:chOff x="5069886" y="293530"/>
            <a:chExt cx="2052228" cy="1463723"/>
          </a:xfrm>
          <a:solidFill>
            <a:schemeClr val="bg1"/>
          </a:solidFill>
        </p:grpSpPr>
        <p:sp>
          <p:nvSpPr>
            <p:cNvPr id="27" name="TextBox 22"/>
            <p:cNvSpPr txBox="1"/>
            <p:nvPr/>
          </p:nvSpPr>
          <p:spPr>
            <a:xfrm>
              <a:off x="5069886" y="293530"/>
              <a:ext cx="2052228" cy="1120147"/>
            </a:xfrm>
            <a:prstGeom prst="rect">
              <a:avLst/>
            </a:prstGeom>
            <a:grpFill/>
          </p:spPr>
          <p:txBody>
            <a:bodyPr wrap="square">
              <a:normAutofit/>
            </a:bodyPr>
            <a:lstStyle/>
            <a:p>
              <a:pPr algn="ctr"/>
              <a:r>
                <a:rPr lang="zh-CN" altLang="en-US" sz="4400" b="1">
                  <a:solidFill>
                    <a:schemeClr val="tx2">
                      <a:lumMod val="75000"/>
                    </a:schemeClr>
                  </a:solidFill>
                  <a:cs typeface="+mn-ea"/>
                  <a:sym typeface="+mn-lt"/>
                </a:rPr>
                <a:t>目录</a:t>
              </a:r>
            </a:p>
          </p:txBody>
        </p:sp>
        <p:sp>
          <p:nvSpPr>
            <p:cNvPr id="28" name="TextBox 23"/>
            <p:cNvSpPr txBox="1"/>
            <p:nvPr/>
          </p:nvSpPr>
          <p:spPr>
            <a:xfrm>
              <a:off x="5069886" y="1309193"/>
              <a:ext cx="2052228" cy="448060"/>
            </a:xfrm>
            <a:prstGeom prst="rect">
              <a:avLst/>
            </a:prstGeom>
            <a:grp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CN" sz="1400" b="1">
                  <a:solidFill>
                    <a:schemeClr val="tx2">
                      <a:lumMod val="75000"/>
                    </a:schemeClr>
                  </a:solidFill>
                  <a:cs typeface="+mn-ea"/>
                  <a:sym typeface="+mn-lt"/>
                </a:rPr>
                <a:t>CONTENT</a:t>
              </a:r>
            </a:p>
          </p:txBody>
        </p:sp>
      </p:grpSp>
      <p:grpSp>
        <p:nvGrpSpPr>
          <p:cNvPr id="6" name="Group 283"/>
          <p:cNvGrpSpPr/>
          <p:nvPr/>
        </p:nvGrpSpPr>
        <p:grpSpPr>
          <a:xfrm>
            <a:off x="793552" y="1455921"/>
            <a:ext cx="5635295" cy="2897918"/>
            <a:chOff x="6792409" y="1649954"/>
            <a:chExt cx="4631069" cy="2381501"/>
          </a:xfrm>
        </p:grpSpPr>
        <p:sp>
          <p:nvSpPr>
            <p:cNvPr id="23" name="TextBox 300"/>
            <p:cNvSpPr txBox="1"/>
            <p:nvPr/>
          </p:nvSpPr>
          <p:spPr>
            <a:xfrm>
              <a:off x="7416758" y="3594095"/>
              <a:ext cx="3962574" cy="242864"/>
            </a:xfrm>
            <a:prstGeom prst="rect">
              <a:avLst/>
            </a:prstGeom>
            <a:noFill/>
          </p:spPr>
          <p:txBody>
            <a:bodyPr wrap="none" lIns="360000" tIns="0" rIns="0" bIns="0" anchor="b" anchorCtr="0">
              <a:noAutofit/>
            </a:bodyPr>
            <a:lstStyle/>
            <a:p>
              <a:r>
                <a:rPr lang="zh-CN" altLang="en-US" sz="2400" b="1" spc="600" dirty="0" smtClean="0">
                  <a:solidFill>
                    <a:schemeClr val="accent4">
                      <a:lumMod val="100000"/>
                    </a:schemeClr>
                  </a:solidFill>
                  <a:cs typeface="+mn-ea"/>
                  <a:sym typeface="+mn-lt"/>
                </a:rPr>
                <a:t>客户案例</a:t>
              </a:r>
              <a:endParaRPr lang="zh-CN" altLang="en-US" sz="2400" b="1" spc="600" dirty="0">
                <a:solidFill>
                  <a:schemeClr val="accent4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Diamond 288"/>
            <p:cNvSpPr/>
            <p:nvPr/>
          </p:nvSpPr>
          <p:spPr>
            <a:xfrm>
              <a:off x="6792409" y="3407106"/>
              <a:ext cx="624349" cy="624349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13" name="Diamond 290"/>
            <p:cNvSpPr/>
            <p:nvPr/>
          </p:nvSpPr>
          <p:spPr>
            <a:xfrm>
              <a:off x="6792409" y="2528530"/>
              <a:ext cx="624349" cy="624349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9" name="TextBox 296"/>
            <p:cNvSpPr txBox="1"/>
            <p:nvPr/>
          </p:nvSpPr>
          <p:spPr>
            <a:xfrm>
              <a:off x="7444791" y="2737446"/>
              <a:ext cx="3962574" cy="242864"/>
            </a:xfrm>
            <a:prstGeom prst="rect">
              <a:avLst/>
            </a:prstGeom>
            <a:noFill/>
          </p:spPr>
          <p:txBody>
            <a:bodyPr wrap="none" lIns="360000" tIns="0" rIns="0" bIns="0" anchor="b" anchorCtr="0">
              <a:normAutofit fontScale="92500" lnSpcReduction="20000"/>
            </a:bodyPr>
            <a:lstStyle/>
            <a:p>
              <a:r>
                <a:rPr lang="zh-CN" altLang="en-US" sz="2400" b="1" spc="600" dirty="0" smtClean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特色功能</a:t>
              </a:r>
              <a:endParaRPr lang="zh-CN" altLang="en-US" sz="2400" b="1" spc="600" dirty="0">
                <a:solidFill>
                  <a:schemeClr val="accent2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Diamond 292"/>
            <p:cNvSpPr/>
            <p:nvPr/>
          </p:nvSpPr>
          <p:spPr>
            <a:xfrm>
              <a:off x="6792411" y="1649954"/>
              <a:ext cx="624349" cy="624349"/>
            </a:xfrm>
            <a:prstGeom prst="diamon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7" name="TextBox 294"/>
            <p:cNvSpPr txBox="1"/>
            <p:nvPr/>
          </p:nvSpPr>
          <p:spPr>
            <a:xfrm>
              <a:off x="7460904" y="1864851"/>
              <a:ext cx="3962574" cy="242864"/>
            </a:xfrm>
            <a:prstGeom prst="rect">
              <a:avLst/>
            </a:prstGeom>
            <a:noFill/>
          </p:spPr>
          <p:txBody>
            <a:bodyPr wrap="none" lIns="360000" tIns="0" rIns="0" bIns="0" anchor="b" anchorCtr="0">
              <a:normAutofit fontScale="92500" lnSpcReduction="20000"/>
            </a:bodyPr>
            <a:lstStyle/>
            <a:p>
              <a:r>
                <a:rPr lang="zh-CN" altLang="en-US" sz="2400" b="1" spc="600" dirty="0" smtClean="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软件简介</a:t>
              </a:r>
              <a:endParaRPr lang="zh-CN" altLang="en-US" sz="2400" b="1" spc="600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399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325120"/>
            <a:ext cx="3586480" cy="589280"/>
            <a:chOff x="0" y="416560"/>
            <a:chExt cx="3586480" cy="589280"/>
          </a:xfrm>
        </p:grpSpPr>
        <p:sp>
          <p:nvSpPr>
            <p:cNvPr id="9" name="五边形 8"/>
            <p:cNvSpPr/>
            <p:nvPr/>
          </p:nvSpPr>
          <p:spPr>
            <a:xfrm>
              <a:off x="0" y="416560"/>
              <a:ext cx="2997200" cy="58928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600" dirty="0" smtClean="0">
                  <a:cs typeface="+mn-ea"/>
                  <a:sym typeface="+mn-lt"/>
                </a:rPr>
                <a:t>软件简介</a:t>
              </a:r>
              <a:endParaRPr lang="zh-CN" altLang="en-US" sz="2400" spc="600" dirty="0">
                <a:cs typeface="+mn-ea"/>
                <a:sym typeface="+mn-lt"/>
              </a:endParaRPr>
            </a:p>
          </p:txBody>
        </p:sp>
        <p:sp>
          <p:nvSpPr>
            <p:cNvPr id="10" name="燕尾形 9"/>
            <p:cNvSpPr/>
            <p:nvPr/>
          </p:nvSpPr>
          <p:spPr>
            <a:xfrm>
              <a:off x="2997200" y="416560"/>
              <a:ext cx="589280" cy="58928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4b4c2808-0d1f-4e56-b42d-ea05f3860765"/>
          <p:cNvGrpSpPr>
            <a:grpSpLocks noChangeAspect="1"/>
          </p:cNvGrpSpPr>
          <p:nvPr/>
        </p:nvGrpSpPr>
        <p:grpSpPr>
          <a:xfrm>
            <a:off x="1073019" y="1988840"/>
            <a:ext cx="10045963" cy="3397939"/>
            <a:chOff x="437903" y="1216025"/>
            <a:chExt cx="8274300" cy="2798693"/>
          </a:xfrm>
        </p:grpSpPr>
        <p:grpSp>
          <p:nvGrpSpPr>
            <p:cNvPr id="6" name="组合 5"/>
            <p:cNvGrpSpPr/>
            <p:nvPr/>
          </p:nvGrpSpPr>
          <p:grpSpPr>
            <a:xfrm>
              <a:off x="2906955" y="1216025"/>
              <a:ext cx="3330090" cy="1855463"/>
              <a:chOff x="2906955" y="1127125"/>
              <a:chExt cx="3330090" cy="1855463"/>
            </a:xfrm>
          </p:grpSpPr>
          <p:sp>
            <p:nvSpPr>
              <p:cNvPr id="51" name="矩形 50"/>
              <p:cNvSpPr>
                <a:spLocks/>
              </p:cNvSpPr>
              <p:nvPr/>
            </p:nvSpPr>
            <p:spPr bwMode="auto">
              <a:xfrm>
                <a:off x="5008189" y="1313114"/>
                <a:ext cx="365336" cy="604465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2" name="组合 51"/>
              <p:cNvGrpSpPr/>
              <p:nvPr/>
            </p:nvGrpSpPr>
            <p:grpSpPr>
              <a:xfrm>
                <a:off x="2906955" y="1127125"/>
                <a:ext cx="3330090" cy="1855463"/>
                <a:chOff x="2906955" y="1624214"/>
                <a:chExt cx="3330090" cy="1855463"/>
              </a:xfrm>
            </p:grpSpPr>
            <p:sp>
              <p:nvSpPr>
                <p:cNvPr id="53" name="任意多边形: 形状 4"/>
                <p:cNvSpPr>
                  <a:spLocks/>
                </p:cNvSpPr>
                <p:nvPr/>
              </p:nvSpPr>
              <p:spPr bwMode="auto">
                <a:xfrm>
                  <a:off x="2906955" y="3138697"/>
                  <a:ext cx="701888" cy="340980"/>
                </a:xfrm>
                <a:custGeom>
                  <a:avLst/>
                  <a:gdLst/>
                  <a:ahLst/>
                  <a:cxnLst>
                    <a:cxn ang="0">
                      <a:pos x="0" y="17"/>
                    </a:cxn>
                    <a:cxn ang="0">
                      <a:pos x="317" y="154"/>
                    </a:cxn>
                    <a:cxn ang="0">
                      <a:pos x="317" y="117"/>
                    </a:cxn>
                    <a:cxn ang="0">
                      <a:pos x="126" y="0"/>
                    </a:cxn>
                    <a:cxn ang="0">
                      <a:pos x="0" y="17"/>
                    </a:cxn>
                  </a:cxnLst>
                  <a:rect l="0" t="0" r="r" b="b"/>
                  <a:pathLst>
                    <a:path w="317" h="154">
                      <a:moveTo>
                        <a:pt x="0" y="17"/>
                      </a:moveTo>
                      <a:lnTo>
                        <a:pt x="317" y="154"/>
                      </a:lnTo>
                      <a:lnTo>
                        <a:pt x="317" y="117"/>
                      </a:lnTo>
                      <a:lnTo>
                        <a:pt x="12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任意多边形: 形状 5"/>
                <p:cNvSpPr>
                  <a:spLocks/>
                </p:cNvSpPr>
                <p:nvPr/>
              </p:nvSpPr>
              <p:spPr bwMode="auto">
                <a:xfrm>
                  <a:off x="5546228" y="3182980"/>
                  <a:ext cx="690817" cy="247985"/>
                </a:xfrm>
                <a:custGeom>
                  <a:avLst/>
                  <a:gdLst/>
                  <a:ahLst/>
                  <a:cxnLst>
                    <a:cxn ang="0">
                      <a:pos x="199" y="0"/>
                    </a:cxn>
                    <a:cxn ang="0">
                      <a:pos x="312" y="0"/>
                    </a:cxn>
                    <a:cxn ang="0">
                      <a:pos x="0" y="112"/>
                    </a:cxn>
                    <a:cxn ang="0">
                      <a:pos x="2" y="79"/>
                    </a:cxn>
                    <a:cxn ang="0">
                      <a:pos x="199" y="0"/>
                    </a:cxn>
                  </a:cxnLst>
                  <a:rect l="0" t="0" r="r" b="b"/>
                  <a:pathLst>
                    <a:path w="312" h="112">
                      <a:moveTo>
                        <a:pt x="199" y="0"/>
                      </a:moveTo>
                      <a:lnTo>
                        <a:pt x="312" y="0"/>
                      </a:lnTo>
                      <a:lnTo>
                        <a:pt x="0" y="112"/>
                      </a:lnTo>
                      <a:lnTo>
                        <a:pt x="2" y="79"/>
                      </a:lnTo>
                      <a:lnTo>
                        <a:pt x="199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任意多边形: 形状 6"/>
                <p:cNvSpPr>
                  <a:spLocks/>
                </p:cNvSpPr>
                <p:nvPr/>
              </p:nvSpPr>
              <p:spPr bwMode="auto">
                <a:xfrm>
                  <a:off x="2906955" y="1624214"/>
                  <a:ext cx="3330090" cy="1558766"/>
                </a:xfrm>
                <a:custGeom>
                  <a:avLst/>
                  <a:gdLst/>
                  <a:ahLst/>
                  <a:cxnLst>
                    <a:cxn ang="0">
                      <a:pos x="1391" y="704"/>
                    </a:cxn>
                    <a:cxn ang="0">
                      <a:pos x="1504" y="704"/>
                    </a:cxn>
                    <a:cxn ang="0">
                      <a:pos x="746" y="0"/>
                    </a:cxn>
                    <a:cxn ang="0">
                      <a:pos x="0" y="701"/>
                    </a:cxn>
                    <a:cxn ang="0">
                      <a:pos x="118" y="701"/>
                    </a:cxn>
                    <a:cxn ang="0">
                      <a:pos x="753" y="106"/>
                    </a:cxn>
                    <a:cxn ang="0">
                      <a:pos x="1391" y="704"/>
                    </a:cxn>
                  </a:cxnLst>
                  <a:rect l="0" t="0" r="r" b="b"/>
                  <a:pathLst>
                    <a:path w="1504" h="704">
                      <a:moveTo>
                        <a:pt x="1391" y="704"/>
                      </a:moveTo>
                      <a:lnTo>
                        <a:pt x="1504" y="704"/>
                      </a:lnTo>
                      <a:lnTo>
                        <a:pt x="746" y="0"/>
                      </a:lnTo>
                      <a:lnTo>
                        <a:pt x="0" y="701"/>
                      </a:lnTo>
                      <a:lnTo>
                        <a:pt x="118" y="701"/>
                      </a:lnTo>
                      <a:lnTo>
                        <a:pt x="753" y="106"/>
                      </a:lnTo>
                      <a:lnTo>
                        <a:pt x="1391" y="704"/>
                      </a:ln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任意多边形: 形状 7"/>
                <p:cNvSpPr>
                  <a:spLocks/>
                </p:cNvSpPr>
                <p:nvPr/>
              </p:nvSpPr>
              <p:spPr bwMode="auto">
                <a:xfrm>
                  <a:off x="3168225" y="1836773"/>
                  <a:ext cx="2838547" cy="1594192"/>
                </a:xfrm>
                <a:custGeom>
                  <a:avLst/>
                  <a:gdLst/>
                  <a:ahLst/>
                  <a:cxnLst>
                    <a:cxn ang="0">
                      <a:pos x="184" y="720"/>
                    </a:cxn>
                    <a:cxn ang="0">
                      <a:pos x="0" y="607"/>
                    </a:cxn>
                    <a:cxn ang="0">
                      <a:pos x="635" y="0"/>
                    </a:cxn>
                    <a:cxn ang="0">
                      <a:pos x="1282" y="608"/>
                    </a:cxn>
                    <a:cxn ang="0">
                      <a:pos x="1067" y="711"/>
                    </a:cxn>
                    <a:cxn ang="0">
                      <a:pos x="1074" y="607"/>
                    </a:cxn>
                    <a:cxn ang="0">
                      <a:pos x="1179" y="608"/>
                    </a:cxn>
                    <a:cxn ang="0">
                      <a:pos x="632" y="82"/>
                    </a:cxn>
                    <a:cxn ang="0">
                      <a:pos x="85" y="607"/>
                    </a:cxn>
                    <a:cxn ang="0">
                      <a:pos x="189" y="608"/>
                    </a:cxn>
                    <a:cxn ang="0">
                      <a:pos x="184" y="720"/>
                    </a:cxn>
                  </a:cxnLst>
                  <a:rect l="0" t="0" r="r" b="b"/>
                  <a:pathLst>
                    <a:path w="1282" h="720">
                      <a:moveTo>
                        <a:pt x="184" y="720"/>
                      </a:moveTo>
                      <a:lnTo>
                        <a:pt x="0" y="607"/>
                      </a:lnTo>
                      <a:lnTo>
                        <a:pt x="635" y="0"/>
                      </a:lnTo>
                      <a:lnTo>
                        <a:pt x="1282" y="608"/>
                      </a:lnTo>
                      <a:lnTo>
                        <a:pt x="1067" y="711"/>
                      </a:lnTo>
                      <a:lnTo>
                        <a:pt x="1074" y="607"/>
                      </a:lnTo>
                      <a:lnTo>
                        <a:pt x="1179" y="608"/>
                      </a:lnTo>
                      <a:lnTo>
                        <a:pt x="632" y="82"/>
                      </a:lnTo>
                      <a:lnTo>
                        <a:pt x="85" y="607"/>
                      </a:lnTo>
                      <a:lnTo>
                        <a:pt x="189" y="608"/>
                      </a:lnTo>
                      <a:lnTo>
                        <a:pt x="184" y="72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7" name="任意多边形: 形状 8"/>
            <p:cNvSpPr>
              <a:spLocks/>
            </p:cNvSpPr>
            <p:nvPr/>
          </p:nvSpPr>
          <p:spPr bwMode="auto">
            <a:xfrm>
              <a:off x="3168225" y="1428584"/>
              <a:ext cx="2838547" cy="1594192"/>
            </a:xfrm>
            <a:custGeom>
              <a:avLst/>
              <a:gdLst/>
              <a:ahLst/>
              <a:cxnLst>
                <a:cxn ang="0">
                  <a:pos x="184" y="720"/>
                </a:cxn>
                <a:cxn ang="0">
                  <a:pos x="0" y="607"/>
                </a:cxn>
                <a:cxn ang="0">
                  <a:pos x="635" y="0"/>
                </a:cxn>
                <a:cxn ang="0">
                  <a:pos x="1282" y="608"/>
                </a:cxn>
                <a:cxn ang="0">
                  <a:pos x="1067" y="711"/>
                </a:cxn>
                <a:cxn ang="0">
                  <a:pos x="1074" y="607"/>
                </a:cxn>
                <a:cxn ang="0">
                  <a:pos x="1179" y="608"/>
                </a:cxn>
                <a:cxn ang="0">
                  <a:pos x="632" y="82"/>
                </a:cxn>
                <a:cxn ang="0">
                  <a:pos x="85" y="607"/>
                </a:cxn>
                <a:cxn ang="0">
                  <a:pos x="189" y="608"/>
                </a:cxn>
                <a:cxn ang="0">
                  <a:pos x="184" y="720"/>
                </a:cxn>
              </a:cxnLst>
              <a:rect l="0" t="0" r="r" b="b"/>
              <a:pathLst>
                <a:path w="1282" h="720">
                  <a:moveTo>
                    <a:pt x="184" y="720"/>
                  </a:moveTo>
                  <a:lnTo>
                    <a:pt x="0" y="607"/>
                  </a:lnTo>
                  <a:lnTo>
                    <a:pt x="635" y="0"/>
                  </a:lnTo>
                  <a:lnTo>
                    <a:pt x="1282" y="608"/>
                  </a:lnTo>
                  <a:lnTo>
                    <a:pt x="1067" y="711"/>
                  </a:lnTo>
                  <a:lnTo>
                    <a:pt x="1074" y="607"/>
                  </a:lnTo>
                  <a:lnTo>
                    <a:pt x="1179" y="608"/>
                  </a:lnTo>
                  <a:lnTo>
                    <a:pt x="632" y="82"/>
                  </a:lnTo>
                  <a:lnTo>
                    <a:pt x="85" y="607"/>
                  </a:lnTo>
                  <a:lnTo>
                    <a:pt x="189" y="608"/>
                  </a:lnTo>
                  <a:lnTo>
                    <a:pt x="184" y="72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任意多边形: 形状 9"/>
            <p:cNvSpPr>
              <a:spLocks/>
            </p:cNvSpPr>
            <p:nvPr/>
          </p:nvSpPr>
          <p:spPr bwMode="auto">
            <a:xfrm>
              <a:off x="4051674" y="1605716"/>
              <a:ext cx="1018512" cy="673103"/>
            </a:xfrm>
            <a:custGeom>
              <a:avLst/>
              <a:gdLst/>
              <a:ahLst/>
              <a:cxnLst>
                <a:cxn ang="0">
                  <a:pos x="310" y="142"/>
                </a:cxn>
                <a:cxn ang="0">
                  <a:pos x="158" y="0"/>
                </a:cxn>
                <a:cxn ang="0">
                  <a:pos x="0" y="142"/>
                </a:cxn>
                <a:cxn ang="0">
                  <a:pos x="112" y="142"/>
                </a:cxn>
                <a:cxn ang="0">
                  <a:pos x="110" y="164"/>
                </a:cxn>
                <a:cxn ang="0">
                  <a:pos x="155" y="205"/>
                </a:cxn>
                <a:cxn ang="0">
                  <a:pos x="200" y="164"/>
                </a:cxn>
                <a:cxn ang="0">
                  <a:pos x="197" y="142"/>
                </a:cxn>
                <a:cxn ang="0">
                  <a:pos x="310" y="142"/>
                </a:cxn>
              </a:cxnLst>
              <a:rect l="0" t="0" r="r" b="b"/>
              <a:pathLst>
                <a:path w="310" h="205">
                  <a:moveTo>
                    <a:pt x="310" y="142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112" y="142"/>
                    <a:pt x="112" y="142"/>
                    <a:pt x="112" y="142"/>
                  </a:cubicBezTo>
                  <a:cubicBezTo>
                    <a:pt x="108" y="149"/>
                    <a:pt x="110" y="155"/>
                    <a:pt x="110" y="164"/>
                  </a:cubicBezTo>
                  <a:cubicBezTo>
                    <a:pt x="110" y="188"/>
                    <a:pt x="131" y="205"/>
                    <a:pt x="155" y="205"/>
                  </a:cubicBezTo>
                  <a:cubicBezTo>
                    <a:pt x="179" y="205"/>
                    <a:pt x="200" y="188"/>
                    <a:pt x="200" y="164"/>
                  </a:cubicBezTo>
                  <a:cubicBezTo>
                    <a:pt x="200" y="156"/>
                    <a:pt x="201" y="149"/>
                    <a:pt x="197" y="142"/>
                  </a:cubicBezTo>
                  <a:cubicBezTo>
                    <a:pt x="310" y="142"/>
                    <a:pt x="310" y="142"/>
                    <a:pt x="310" y="14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任意多边形: 形状 10"/>
            <p:cNvSpPr>
              <a:spLocks/>
            </p:cNvSpPr>
            <p:nvPr/>
          </p:nvSpPr>
          <p:spPr bwMode="auto">
            <a:xfrm>
              <a:off x="5118897" y="3033848"/>
              <a:ext cx="6643" cy="442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2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19131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任意多边形: 形状 11"/>
            <p:cNvSpPr>
              <a:spLocks/>
            </p:cNvSpPr>
            <p:nvPr/>
          </p:nvSpPr>
          <p:spPr bwMode="auto">
            <a:xfrm>
              <a:off x="4859840" y="2088402"/>
              <a:ext cx="918875" cy="94544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74" y="108"/>
                </a:cxn>
                <a:cxn ang="0">
                  <a:pos x="65" y="100"/>
                </a:cxn>
                <a:cxn ang="0">
                  <a:pos x="42" y="93"/>
                </a:cxn>
                <a:cxn ang="0">
                  <a:pos x="0" y="134"/>
                </a:cxn>
                <a:cxn ang="0">
                  <a:pos x="41" y="175"/>
                </a:cxn>
                <a:cxn ang="0">
                  <a:pos x="67" y="167"/>
                </a:cxn>
                <a:cxn ang="0">
                  <a:pos x="76" y="158"/>
                </a:cxn>
                <a:cxn ang="0">
                  <a:pos x="81" y="288"/>
                </a:cxn>
                <a:cxn ang="0">
                  <a:pos x="109" y="288"/>
                </a:cxn>
                <a:cxn ang="0">
                  <a:pos x="95" y="256"/>
                </a:cxn>
                <a:cxn ang="0">
                  <a:pos x="140" y="212"/>
                </a:cxn>
                <a:cxn ang="0">
                  <a:pos x="185" y="256"/>
                </a:cxn>
                <a:cxn ang="0">
                  <a:pos x="173" y="288"/>
                </a:cxn>
                <a:cxn ang="0">
                  <a:pos x="210" y="287"/>
                </a:cxn>
                <a:cxn ang="0">
                  <a:pos x="209" y="207"/>
                </a:cxn>
                <a:cxn ang="0">
                  <a:pos x="280" y="210"/>
                </a:cxn>
                <a:cxn ang="0">
                  <a:pos x="70" y="0"/>
                </a:cxn>
              </a:cxnLst>
              <a:rect l="0" t="0" r="r" b="b"/>
              <a:pathLst>
                <a:path w="280" h="288">
                  <a:moveTo>
                    <a:pt x="70" y="0"/>
                  </a:moveTo>
                  <a:cubicBezTo>
                    <a:pt x="74" y="108"/>
                    <a:pt x="74" y="108"/>
                    <a:pt x="74" y="108"/>
                  </a:cubicBezTo>
                  <a:cubicBezTo>
                    <a:pt x="71" y="105"/>
                    <a:pt x="68" y="102"/>
                    <a:pt x="65" y="100"/>
                  </a:cubicBezTo>
                  <a:cubicBezTo>
                    <a:pt x="58" y="96"/>
                    <a:pt x="50" y="93"/>
                    <a:pt x="42" y="93"/>
                  </a:cubicBezTo>
                  <a:cubicBezTo>
                    <a:pt x="19" y="93"/>
                    <a:pt x="0" y="111"/>
                    <a:pt x="0" y="134"/>
                  </a:cubicBezTo>
                  <a:cubicBezTo>
                    <a:pt x="0" y="156"/>
                    <a:pt x="18" y="175"/>
                    <a:pt x="41" y="175"/>
                  </a:cubicBezTo>
                  <a:cubicBezTo>
                    <a:pt x="51" y="175"/>
                    <a:pt x="60" y="172"/>
                    <a:pt x="67" y="167"/>
                  </a:cubicBezTo>
                  <a:cubicBezTo>
                    <a:pt x="70" y="164"/>
                    <a:pt x="73" y="161"/>
                    <a:pt x="76" y="158"/>
                  </a:cubicBezTo>
                  <a:cubicBezTo>
                    <a:pt x="81" y="288"/>
                    <a:pt x="81" y="288"/>
                    <a:pt x="81" y="288"/>
                  </a:cubicBezTo>
                  <a:cubicBezTo>
                    <a:pt x="109" y="288"/>
                    <a:pt x="109" y="288"/>
                    <a:pt x="109" y="288"/>
                  </a:cubicBezTo>
                  <a:cubicBezTo>
                    <a:pt x="103" y="279"/>
                    <a:pt x="95" y="267"/>
                    <a:pt x="95" y="256"/>
                  </a:cubicBezTo>
                  <a:cubicBezTo>
                    <a:pt x="95" y="229"/>
                    <a:pt x="114" y="212"/>
                    <a:pt x="140" y="212"/>
                  </a:cubicBezTo>
                  <a:cubicBezTo>
                    <a:pt x="166" y="212"/>
                    <a:pt x="185" y="230"/>
                    <a:pt x="185" y="256"/>
                  </a:cubicBezTo>
                  <a:cubicBezTo>
                    <a:pt x="185" y="266"/>
                    <a:pt x="178" y="280"/>
                    <a:pt x="173" y="288"/>
                  </a:cubicBezTo>
                  <a:cubicBezTo>
                    <a:pt x="210" y="287"/>
                    <a:pt x="210" y="287"/>
                    <a:pt x="210" y="287"/>
                  </a:cubicBezTo>
                  <a:cubicBezTo>
                    <a:pt x="209" y="207"/>
                    <a:pt x="209" y="207"/>
                    <a:pt x="209" y="207"/>
                  </a:cubicBezTo>
                  <a:cubicBezTo>
                    <a:pt x="280" y="210"/>
                    <a:pt x="280" y="210"/>
                    <a:pt x="280" y="210"/>
                  </a:cubicBezTo>
                  <a:cubicBezTo>
                    <a:pt x="70" y="0"/>
                    <a:pt x="70" y="0"/>
                    <a:pt x="70" y="0"/>
                  </a:cubicBezTo>
                </a:path>
              </a:pathLst>
            </a:custGeom>
            <a:solidFill>
              <a:schemeClr val="accent2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任意多边形: 形状 12"/>
            <p:cNvSpPr>
              <a:spLocks/>
            </p:cNvSpPr>
            <p:nvPr/>
          </p:nvSpPr>
          <p:spPr bwMode="auto">
            <a:xfrm>
              <a:off x="4000748" y="3044918"/>
              <a:ext cx="6643" cy="221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F40B5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任意多边形: 形状 13"/>
            <p:cNvSpPr>
              <a:spLocks/>
            </p:cNvSpPr>
            <p:nvPr/>
          </p:nvSpPr>
          <p:spPr bwMode="auto">
            <a:xfrm>
              <a:off x="3343144" y="2088402"/>
              <a:ext cx="925517" cy="949874"/>
            </a:xfrm>
            <a:custGeom>
              <a:avLst/>
              <a:gdLst/>
              <a:ahLst/>
              <a:cxnLst>
                <a:cxn ang="0">
                  <a:pos x="240" y="95"/>
                </a:cxn>
                <a:cxn ang="0">
                  <a:pos x="217" y="101"/>
                </a:cxn>
                <a:cxn ang="0">
                  <a:pos x="208" y="110"/>
                </a:cxn>
                <a:cxn ang="0">
                  <a:pos x="212" y="0"/>
                </a:cxn>
                <a:cxn ang="0">
                  <a:pos x="0" y="212"/>
                </a:cxn>
                <a:cxn ang="0">
                  <a:pos x="71" y="209"/>
                </a:cxn>
                <a:cxn ang="0">
                  <a:pos x="71" y="286"/>
                </a:cxn>
                <a:cxn ang="0">
                  <a:pos x="110" y="287"/>
                </a:cxn>
                <a:cxn ang="0">
                  <a:pos x="97" y="262"/>
                </a:cxn>
                <a:cxn ang="0">
                  <a:pos x="145" y="212"/>
                </a:cxn>
                <a:cxn ang="0">
                  <a:pos x="188" y="257"/>
                </a:cxn>
                <a:cxn ang="0">
                  <a:pos x="171" y="286"/>
                </a:cxn>
                <a:cxn ang="0">
                  <a:pos x="201" y="289"/>
                </a:cxn>
                <a:cxn ang="0">
                  <a:pos x="206" y="160"/>
                </a:cxn>
                <a:cxn ang="0">
                  <a:pos x="215" y="169"/>
                </a:cxn>
                <a:cxn ang="0">
                  <a:pos x="240" y="177"/>
                </a:cxn>
                <a:cxn ang="0">
                  <a:pos x="282" y="136"/>
                </a:cxn>
                <a:cxn ang="0">
                  <a:pos x="240" y="95"/>
                </a:cxn>
              </a:cxnLst>
              <a:rect l="0" t="0" r="r" b="b"/>
              <a:pathLst>
                <a:path w="282" h="289">
                  <a:moveTo>
                    <a:pt x="240" y="95"/>
                  </a:moveTo>
                  <a:cubicBezTo>
                    <a:pt x="231" y="95"/>
                    <a:pt x="223" y="97"/>
                    <a:pt x="217" y="101"/>
                  </a:cubicBezTo>
                  <a:cubicBezTo>
                    <a:pt x="213" y="104"/>
                    <a:pt x="210" y="106"/>
                    <a:pt x="208" y="11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71" y="209"/>
                    <a:pt x="71" y="209"/>
                    <a:pt x="71" y="209"/>
                  </a:cubicBezTo>
                  <a:cubicBezTo>
                    <a:pt x="71" y="286"/>
                    <a:pt x="71" y="286"/>
                    <a:pt x="71" y="286"/>
                  </a:cubicBezTo>
                  <a:cubicBezTo>
                    <a:pt x="110" y="287"/>
                    <a:pt x="110" y="287"/>
                    <a:pt x="110" y="287"/>
                  </a:cubicBezTo>
                  <a:cubicBezTo>
                    <a:pt x="103" y="281"/>
                    <a:pt x="97" y="271"/>
                    <a:pt x="97" y="262"/>
                  </a:cubicBezTo>
                  <a:cubicBezTo>
                    <a:pt x="97" y="230"/>
                    <a:pt x="118" y="212"/>
                    <a:pt x="145" y="212"/>
                  </a:cubicBezTo>
                  <a:cubicBezTo>
                    <a:pt x="171" y="212"/>
                    <a:pt x="188" y="230"/>
                    <a:pt x="188" y="257"/>
                  </a:cubicBezTo>
                  <a:cubicBezTo>
                    <a:pt x="188" y="267"/>
                    <a:pt x="181" y="280"/>
                    <a:pt x="171" y="286"/>
                  </a:cubicBezTo>
                  <a:cubicBezTo>
                    <a:pt x="201" y="289"/>
                    <a:pt x="201" y="289"/>
                    <a:pt x="201" y="289"/>
                  </a:cubicBezTo>
                  <a:cubicBezTo>
                    <a:pt x="206" y="160"/>
                    <a:pt x="206" y="160"/>
                    <a:pt x="206" y="160"/>
                  </a:cubicBezTo>
                  <a:cubicBezTo>
                    <a:pt x="208" y="163"/>
                    <a:pt x="211" y="166"/>
                    <a:pt x="215" y="169"/>
                  </a:cubicBezTo>
                  <a:cubicBezTo>
                    <a:pt x="222" y="174"/>
                    <a:pt x="231" y="177"/>
                    <a:pt x="240" y="177"/>
                  </a:cubicBezTo>
                  <a:cubicBezTo>
                    <a:pt x="263" y="177"/>
                    <a:pt x="282" y="159"/>
                    <a:pt x="282" y="136"/>
                  </a:cubicBezTo>
                  <a:cubicBezTo>
                    <a:pt x="282" y="113"/>
                    <a:pt x="263" y="95"/>
                    <a:pt x="240" y="95"/>
                  </a:cubicBezTo>
                </a:path>
              </a:pathLst>
            </a:custGeom>
            <a:solidFill>
              <a:schemeClr val="accent3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任意多边形: 形状 14"/>
            <p:cNvSpPr>
              <a:spLocks/>
            </p:cNvSpPr>
            <p:nvPr/>
          </p:nvSpPr>
          <p:spPr bwMode="auto">
            <a:xfrm>
              <a:off x="4022889" y="2093659"/>
              <a:ext cx="1080508" cy="960944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8" y="9"/>
                </a:cxn>
                <a:cxn ang="0">
                  <a:pos x="5" y="103"/>
                </a:cxn>
                <a:cxn ang="0">
                  <a:pos x="34" y="93"/>
                </a:cxn>
                <a:cxn ang="0">
                  <a:pos x="83" y="140"/>
                </a:cxn>
                <a:cxn ang="0">
                  <a:pos x="34" y="188"/>
                </a:cxn>
                <a:cxn ang="0">
                  <a:pos x="3" y="177"/>
                </a:cxn>
                <a:cxn ang="0">
                  <a:pos x="0" y="289"/>
                </a:cxn>
                <a:cxn ang="0">
                  <a:pos x="122" y="290"/>
                </a:cxn>
                <a:cxn ang="0">
                  <a:pos x="115" y="266"/>
                </a:cxn>
                <a:cxn ang="0">
                  <a:pos x="164" y="219"/>
                </a:cxn>
                <a:cxn ang="0">
                  <a:pos x="213" y="266"/>
                </a:cxn>
                <a:cxn ang="0">
                  <a:pos x="205" y="291"/>
                </a:cxn>
                <a:cxn ang="0">
                  <a:pos x="329" y="293"/>
                </a:cxn>
                <a:cxn ang="0">
                  <a:pos x="326" y="175"/>
                </a:cxn>
                <a:cxn ang="0">
                  <a:pos x="297" y="185"/>
                </a:cxn>
                <a:cxn ang="0">
                  <a:pos x="248" y="138"/>
                </a:cxn>
                <a:cxn ang="0">
                  <a:pos x="297" y="90"/>
                </a:cxn>
                <a:cxn ang="0">
                  <a:pos x="323" y="98"/>
                </a:cxn>
                <a:cxn ang="0">
                  <a:pos x="320" y="5"/>
                </a:cxn>
                <a:cxn ang="0">
                  <a:pos x="316" y="1"/>
                </a:cxn>
                <a:cxn ang="0">
                  <a:pos x="210" y="1"/>
                </a:cxn>
                <a:cxn ang="0">
                  <a:pos x="213" y="17"/>
                </a:cxn>
                <a:cxn ang="0">
                  <a:pos x="164" y="64"/>
                </a:cxn>
                <a:cxn ang="0">
                  <a:pos x="115" y="17"/>
                </a:cxn>
                <a:cxn ang="0">
                  <a:pos x="119" y="0"/>
                </a:cxn>
                <a:cxn ang="0">
                  <a:pos x="17" y="0"/>
                </a:cxn>
              </a:cxnLst>
              <a:rect l="0" t="0" r="r" b="b"/>
              <a:pathLst>
                <a:path w="329" h="293">
                  <a:moveTo>
                    <a:pt x="17" y="0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5" y="103"/>
                    <a:pt x="5" y="103"/>
                    <a:pt x="5" y="103"/>
                  </a:cubicBezTo>
                  <a:cubicBezTo>
                    <a:pt x="13" y="97"/>
                    <a:pt x="23" y="93"/>
                    <a:pt x="34" y="93"/>
                  </a:cubicBezTo>
                  <a:cubicBezTo>
                    <a:pt x="61" y="93"/>
                    <a:pt x="83" y="114"/>
                    <a:pt x="83" y="140"/>
                  </a:cubicBezTo>
                  <a:cubicBezTo>
                    <a:pt x="83" y="166"/>
                    <a:pt x="61" y="188"/>
                    <a:pt x="34" y="188"/>
                  </a:cubicBezTo>
                  <a:cubicBezTo>
                    <a:pt x="22" y="188"/>
                    <a:pt x="11" y="183"/>
                    <a:pt x="3" y="177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122" y="290"/>
                    <a:pt x="122" y="290"/>
                    <a:pt x="122" y="290"/>
                  </a:cubicBezTo>
                  <a:cubicBezTo>
                    <a:pt x="118" y="283"/>
                    <a:pt x="115" y="275"/>
                    <a:pt x="115" y="266"/>
                  </a:cubicBezTo>
                  <a:cubicBezTo>
                    <a:pt x="115" y="240"/>
                    <a:pt x="137" y="219"/>
                    <a:pt x="164" y="219"/>
                  </a:cubicBezTo>
                  <a:cubicBezTo>
                    <a:pt x="191" y="219"/>
                    <a:pt x="213" y="240"/>
                    <a:pt x="213" y="266"/>
                  </a:cubicBezTo>
                  <a:cubicBezTo>
                    <a:pt x="213" y="275"/>
                    <a:pt x="210" y="284"/>
                    <a:pt x="205" y="291"/>
                  </a:cubicBezTo>
                  <a:cubicBezTo>
                    <a:pt x="329" y="293"/>
                    <a:pt x="329" y="293"/>
                    <a:pt x="329" y="293"/>
                  </a:cubicBezTo>
                  <a:cubicBezTo>
                    <a:pt x="326" y="175"/>
                    <a:pt x="326" y="175"/>
                    <a:pt x="326" y="175"/>
                  </a:cubicBezTo>
                  <a:cubicBezTo>
                    <a:pt x="318" y="181"/>
                    <a:pt x="307" y="185"/>
                    <a:pt x="297" y="185"/>
                  </a:cubicBezTo>
                  <a:cubicBezTo>
                    <a:pt x="270" y="185"/>
                    <a:pt x="248" y="164"/>
                    <a:pt x="248" y="138"/>
                  </a:cubicBezTo>
                  <a:cubicBezTo>
                    <a:pt x="248" y="112"/>
                    <a:pt x="270" y="90"/>
                    <a:pt x="297" y="90"/>
                  </a:cubicBezTo>
                  <a:cubicBezTo>
                    <a:pt x="306" y="90"/>
                    <a:pt x="316" y="93"/>
                    <a:pt x="323" y="98"/>
                  </a:cubicBezTo>
                  <a:cubicBezTo>
                    <a:pt x="320" y="5"/>
                    <a:pt x="320" y="5"/>
                    <a:pt x="320" y="5"/>
                  </a:cubicBezTo>
                  <a:cubicBezTo>
                    <a:pt x="316" y="1"/>
                    <a:pt x="316" y="1"/>
                    <a:pt x="316" y="1"/>
                  </a:cubicBezTo>
                  <a:cubicBezTo>
                    <a:pt x="210" y="1"/>
                    <a:pt x="210" y="1"/>
                    <a:pt x="210" y="1"/>
                  </a:cubicBezTo>
                  <a:cubicBezTo>
                    <a:pt x="211" y="6"/>
                    <a:pt x="213" y="11"/>
                    <a:pt x="213" y="17"/>
                  </a:cubicBezTo>
                  <a:cubicBezTo>
                    <a:pt x="213" y="43"/>
                    <a:pt x="191" y="64"/>
                    <a:pt x="164" y="64"/>
                  </a:cubicBezTo>
                  <a:cubicBezTo>
                    <a:pt x="137" y="64"/>
                    <a:pt x="115" y="43"/>
                    <a:pt x="115" y="17"/>
                  </a:cubicBezTo>
                  <a:cubicBezTo>
                    <a:pt x="115" y="11"/>
                    <a:pt x="117" y="6"/>
                    <a:pt x="119" y="0"/>
                  </a:cubicBezTo>
                  <a:cubicBezTo>
                    <a:pt x="17" y="0"/>
                    <a:pt x="17" y="0"/>
                    <a:pt x="17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任意多边形: 形状 15"/>
            <p:cNvSpPr>
              <a:spLocks/>
            </p:cNvSpPr>
            <p:nvPr/>
          </p:nvSpPr>
          <p:spPr bwMode="auto">
            <a:xfrm>
              <a:off x="4049459" y="2079546"/>
              <a:ext cx="1025155" cy="28785"/>
            </a:xfrm>
            <a:custGeom>
              <a:avLst/>
              <a:gdLst/>
              <a:ahLst/>
              <a:cxnLst>
                <a:cxn ang="0">
                  <a:pos x="457" y="1"/>
                </a:cxn>
                <a:cxn ang="0">
                  <a:pos x="463" y="7"/>
                </a:cxn>
                <a:cxn ang="0">
                  <a:pos x="463" y="1"/>
                </a:cxn>
                <a:cxn ang="0">
                  <a:pos x="457" y="1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463" h="13">
                  <a:moveTo>
                    <a:pt x="457" y="1"/>
                  </a:moveTo>
                  <a:lnTo>
                    <a:pt x="463" y="7"/>
                  </a:lnTo>
                  <a:lnTo>
                    <a:pt x="463" y="1"/>
                  </a:lnTo>
                  <a:lnTo>
                    <a:pt x="457" y="1"/>
                  </a:lnTo>
                  <a:close/>
                  <a:moveTo>
                    <a:pt x="0" y="0"/>
                  </a:moveTo>
                  <a:lnTo>
                    <a:pt x="0" y="13"/>
                  </a:lnTo>
                  <a:lnTo>
                    <a:pt x="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E857F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任意多边形: 形状 16"/>
            <p:cNvSpPr>
              <a:spLocks/>
            </p:cNvSpPr>
            <p:nvPr/>
          </p:nvSpPr>
          <p:spPr bwMode="auto">
            <a:xfrm>
              <a:off x="4049459" y="2079546"/>
              <a:ext cx="1025155" cy="28785"/>
            </a:xfrm>
            <a:custGeom>
              <a:avLst/>
              <a:gdLst/>
              <a:ahLst/>
              <a:cxnLst>
                <a:cxn ang="0">
                  <a:pos x="457" y="1"/>
                </a:cxn>
                <a:cxn ang="0">
                  <a:pos x="463" y="7"/>
                </a:cxn>
                <a:cxn ang="0">
                  <a:pos x="463" y="1"/>
                </a:cxn>
                <a:cxn ang="0">
                  <a:pos x="457" y="1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463" h="13">
                  <a:moveTo>
                    <a:pt x="457" y="1"/>
                  </a:moveTo>
                  <a:lnTo>
                    <a:pt x="463" y="7"/>
                  </a:lnTo>
                  <a:lnTo>
                    <a:pt x="463" y="1"/>
                  </a:lnTo>
                  <a:lnTo>
                    <a:pt x="457" y="1"/>
                  </a:lnTo>
                  <a:moveTo>
                    <a:pt x="0" y="0"/>
                  </a:moveTo>
                  <a:lnTo>
                    <a:pt x="0" y="13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3766047" y="2814646"/>
              <a:ext cx="1607477" cy="1200072"/>
              <a:chOff x="3766047" y="2725746"/>
              <a:chExt cx="1607477" cy="1200072"/>
            </a:xfrm>
          </p:grpSpPr>
          <p:sp>
            <p:nvSpPr>
              <p:cNvPr id="47" name="任意多边形: 形状 18"/>
              <p:cNvSpPr>
                <a:spLocks/>
              </p:cNvSpPr>
              <p:nvPr/>
            </p:nvSpPr>
            <p:spPr bwMode="auto">
              <a:xfrm>
                <a:off x="4729206" y="3257143"/>
                <a:ext cx="77496" cy="668675"/>
              </a:xfrm>
              <a:custGeom>
                <a:avLst/>
                <a:gdLst/>
                <a:ahLst/>
                <a:cxnLst>
                  <a:cxn ang="0">
                    <a:pos x="3" y="247"/>
                  </a:cxn>
                  <a:cxn ang="0">
                    <a:pos x="35" y="302"/>
                  </a:cxn>
                  <a:cxn ang="0">
                    <a:pos x="34" y="0"/>
                  </a:cxn>
                  <a:cxn ang="0">
                    <a:pos x="0" y="6"/>
                  </a:cxn>
                  <a:cxn ang="0">
                    <a:pos x="3" y="247"/>
                  </a:cxn>
                </a:cxnLst>
                <a:rect l="0" t="0" r="r" b="b"/>
                <a:pathLst>
                  <a:path w="35" h="302">
                    <a:moveTo>
                      <a:pt x="3" y="247"/>
                    </a:moveTo>
                    <a:lnTo>
                      <a:pt x="35" y="302"/>
                    </a:lnTo>
                    <a:lnTo>
                      <a:pt x="34" y="0"/>
                    </a:lnTo>
                    <a:lnTo>
                      <a:pt x="0" y="6"/>
                    </a:lnTo>
                    <a:lnTo>
                      <a:pt x="3" y="24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8" name="任意多边形: 形状 19"/>
              <p:cNvSpPr>
                <a:spLocks/>
              </p:cNvSpPr>
              <p:nvPr/>
            </p:nvSpPr>
            <p:spPr bwMode="auto">
              <a:xfrm>
                <a:off x="4315158" y="3270428"/>
                <a:ext cx="75281" cy="650962"/>
              </a:xfrm>
              <a:custGeom>
                <a:avLst/>
                <a:gdLst/>
                <a:ahLst/>
                <a:cxnLst>
                  <a:cxn ang="0">
                    <a:pos x="0" y="294"/>
                  </a:cxn>
                  <a:cxn ang="0">
                    <a:pos x="34" y="244"/>
                  </a:cxn>
                  <a:cxn ang="0">
                    <a:pos x="34" y="5"/>
                  </a:cxn>
                  <a:cxn ang="0">
                    <a:pos x="0" y="0"/>
                  </a:cxn>
                </a:cxnLst>
                <a:rect l="0" t="0" r="r" b="b"/>
                <a:pathLst>
                  <a:path w="34" h="294">
                    <a:moveTo>
                      <a:pt x="0" y="294"/>
                    </a:moveTo>
                    <a:lnTo>
                      <a:pt x="34" y="244"/>
                    </a:lnTo>
                    <a:lnTo>
                      <a:pt x="34" y="5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矩形 48"/>
              <p:cNvSpPr>
                <a:spLocks/>
              </p:cNvSpPr>
              <p:nvPr/>
            </p:nvSpPr>
            <p:spPr bwMode="auto">
              <a:xfrm>
                <a:off x="4330658" y="3283713"/>
                <a:ext cx="480472" cy="7528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任意多边形: 形状 21"/>
              <p:cNvSpPr>
                <a:spLocks/>
              </p:cNvSpPr>
              <p:nvPr/>
            </p:nvSpPr>
            <p:spPr bwMode="auto">
              <a:xfrm>
                <a:off x="3766047" y="2725746"/>
                <a:ext cx="1607477" cy="1200072"/>
              </a:xfrm>
              <a:custGeom>
                <a:avLst/>
                <a:gdLst/>
                <a:ahLst/>
                <a:cxnLst>
                  <a:cxn ang="0">
                    <a:pos x="470" y="181"/>
                  </a:cxn>
                  <a:cxn ang="0">
                    <a:pos x="447" y="174"/>
                  </a:cxn>
                  <a:cxn ang="0">
                    <a:pos x="411" y="194"/>
                  </a:cxn>
                  <a:cxn ang="0">
                    <a:pos x="410" y="71"/>
                  </a:cxn>
                  <a:cxn ang="0">
                    <a:pos x="273" y="69"/>
                  </a:cxn>
                  <a:cxn ang="0">
                    <a:pos x="285" y="40"/>
                  </a:cxn>
                  <a:cxn ang="0">
                    <a:pos x="266" y="6"/>
                  </a:cxn>
                  <a:cxn ang="0">
                    <a:pos x="243" y="0"/>
                  </a:cxn>
                  <a:cxn ang="0">
                    <a:pos x="201" y="40"/>
                  </a:cxn>
                  <a:cxn ang="0">
                    <a:pos x="212" y="69"/>
                  </a:cxn>
                  <a:cxn ang="0">
                    <a:pos x="76" y="67"/>
                  </a:cxn>
                  <a:cxn ang="0">
                    <a:pos x="75" y="188"/>
                  </a:cxn>
                  <a:cxn ang="0">
                    <a:pos x="65" y="180"/>
                  </a:cxn>
                  <a:cxn ang="0">
                    <a:pos x="42" y="173"/>
                  </a:cxn>
                  <a:cxn ang="0">
                    <a:pos x="0" y="214"/>
                  </a:cxn>
                  <a:cxn ang="0">
                    <a:pos x="42" y="255"/>
                  </a:cxn>
                  <a:cxn ang="0">
                    <a:pos x="67" y="246"/>
                  </a:cxn>
                  <a:cxn ang="0">
                    <a:pos x="73" y="241"/>
                  </a:cxn>
                  <a:cxn ang="0">
                    <a:pos x="68" y="364"/>
                  </a:cxn>
                  <a:cxn ang="0">
                    <a:pos x="167" y="364"/>
                  </a:cxn>
                  <a:cxn ang="0">
                    <a:pos x="174" y="175"/>
                  </a:cxn>
                  <a:cxn ang="0">
                    <a:pos x="314" y="175"/>
                  </a:cxn>
                  <a:cxn ang="0">
                    <a:pos x="317" y="365"/>
                  </a:cxn>
                  <a:cxn ang="0">
                    <a:pos x="416" y="365"/>
                  </a:cxn>
                  <a:cxn ang="0">
                    <a:pos x="412" y="237"/>
                  </a:cxn>
                  <a:cxn ang="0">
                    <a:pos x="447" y="256"/>
                  </a:cxn>
                  <a:cxn ang="0">
                    <a:pos x="473" y="247"/>
                  </a:cxn>
                  <a:cxn ang="0">
                    <a:pos x="489" y="215"/>
                  </a:cxn>
                  <a:cxn ang="0">
                    <a:pos x="470" y="181"/>
                  </a:cxn>
                </a:cxnLst>
                <a:rect l="0" t="0" r="r" b="b"/>
                <a:pathLst>
                  <a:path w="489" h="365">
                    <a:moveTo>
                      <a:pt x="470" y="181"/>
                    </a:moveTo>
                    <a:cubicBezTo>
                      <a:pt x="464" y="176"/>
                      <a:pt x="456" y="174"/>
                      <a:pt x="447" y="174"/>
                    </a:cubicBezTo>
                    <a:cubicBezTo>
                      <a:pt x="432" y="174"/>
                      <a:pt x="418" y="182"/>
                      <a:pt x="411" y="194"/>
                    </a:cubicBezTo>
                    <a:cubicBezTo>
                      <a:pt x="410" y="71"/>
                      <a:pt x="410" y="71"/>
                      <a:pt x="410" y="71"/>
                    </a:cubicBezTo>
                    <a:cubicBezTo>
                      <a:pt x="273" y="69"/>
                      <a:pt x="273" y="69"/>
                      <a:pt x="273" y="69"/>
                    </a:cubicBezTo>
                    <a:cubicBezTo>
                      <a:pt x="280" y="61"/>
                      <a:pt x="285" y="51"/>
                      <a:pt x="285" y="40"/>
                    </a:cubicBezTo>
                    <a:cubicBezTo>
                      <a:pt x="285" y="26"/>
                      <a:pt x="277" y="14"/>
                      <a:pt x="266" y="6"/>
                    </a:cubicBezTo>
                    <a:cubicBezTo>
                      <a:pt x="259" y="2"/>
                      <a:pt x="251" y="0"/>
                      <a:pt x="243" y="0"/>
                    </a:cubicBezTo>
                    <a:cubicBezTo>
                      <a:pt x="220" y="0"/>
                      <a:pt x="201" y="18"/>
                      <a:pt x="201" y="40"/>
                    </a:cubicBezTo>
                    <a:cubicBezTo>
                      <a:pt x="201" y="51"/>
                      <a:pt x="205" y="61"/>
                      <a:pt x="212" y="69"/>
                    </a:cubicBezTo>
                    <a:cubicBezTo>
                      <a:pt x="76" y="67"/>
                      <a:pt x="76" y="67"/>
                      <a:pt x="76" y="67"/>
                    </a:cubicBezTo>
                    <a:cubicBezTo>
                      <a:pt x="75" y="188"/>
                      <a:pt x="75" y="188"/>
                      <a:pt x="75" y="188"/>
                    </a:cubicBezTo>
                    <a:cubicBezTo>
                      <a:pt x="72" y="185"/>
                      <a:pt x="69" y="182"/>
                      <a:pt x="65" y="180"/>
                    </a:cubicBezTo>
                    <a:cubicBezTo>
                      <a:pt x="58" y="175"/>
                      <a:pt x="50" y="173"/>
                      <a:pt x="42" y="173"/>
                    </a:cubicBezTo>
                    <a:cubicBezTo>
                      <a:pt x="19" y="173"/>
                      <a:pt x="0" y="191"/>
                      <a:pt x="0" y="214"/>
                    </a:cubicBezTo>
                    <a:cubicBezTo>
                      <a:pt x="0" y="236"/>
                      <a:pt x="19" y="255"/>
                      <a:pt x="42" y="255"/>
                    </a:cubicBezTo>
                    <a:cubicBezTo>
                      <a:pt x="51" y="255"/>
                      <a:pt x="60" y="251"/>
                      <a:pt x="67" y="246"/>
                    </a:cubicBezTo>
                    <a:cubicBezTo>
                      <a:pt x="69" y="245"/>
                      <a:pt x="71" y="243"/>
                      <a:pt x="73" y="241"/>
                    </a:cubicBezTo>
                    <a:cubicBezTo>
                      <a:pt x="68" y="364"/>
                      <a:pt x="68" y="364"/>
                      <a:pt x="68" y="364"/>
                    </a:cubicBezTo>
                    <a:cubicBezTo>
                      <a:pt x="167" y="364"/>
                      <a:pt x="167" y="364"/>
                      <a:pt x="167" y="364"/>
                    </a:cubicBezTo>
                    <a:cubicBezTo>
                      <a:pt x="174" y="175"/>
                      <a:pt x="174" y="175"/>
                      <a:pt x="174" y="175"/>
                    </a:cubicBezTo>
                    <a:cubicBezTo>
                      <a:pt x="314" y="175"/>
                      <a:pt x="314" y="175"/>
                      <a:pt x="314" y="175"/>
                    </a:cubicBezTo>
                    <a:cubicBezTo>
                      <a:pt x="317" y="365"/>
                      <a:pt x="317" y="365"/>
                      <a:pt x="317" y="365"/>
                    </a:cubicBezTo>
                    <a:cubicBezTo>
                      <a:pt x="416" y="365"/>
                      <a:pt x="416" y="365"/>
                      <a:pt x="416" y="365"/>
                    </a:cubicBezTo>
                    <a:cubicBezTo>
                      <a:pt x="412" y="237"/>
                      <a:pt x="412" y="237"/>
                      <a:pt x="412" y="237"/>
                    </a:cubicBezTo>
                    <a:cubicBezTo>
                      <a:pt x="420" y="248"/>
                      <a:pt x="433" y="256"/>
                      <a:pt x="447" y="256"/>
                    </a:cubicBezTo>
                    <a:cubicBezTo>
                      <a:pt x="457" y="256"/>
                      <a:pt x="466" y="252"/>
                      <a:pt x="473" y="247"/>
                    </a:cubicBezTo>
                    <a:cubicBezTo>
                      <a:pt x="483" y="240"/>
                      <a:pt x="489" y="228"/>
                      <a:pt x="489" y="215"/>
                    </a:cubicBezTo>
                    <a:cubicBezTo>
                      <a:pt x="489" y="200"/>
                      <a:pt x="482" y="188"/>
                      <a:pt x="470" y="18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0" name="任意多边形: 形状 22"/>
            <p:cNvSpPr>
              <a:spLocks/>
            </p:cNvSpPr>
            <p:nvPr/>
          </p:nvSpPr>
          <p:spPr bwMode="auto">
            <a:xfrm>
              <a:off x="5123325" y="2799147"/>
              <a:ext cx="504827" cy="1211144"/>
            </a:xfrm>
            <a:custGeom>
              <a:avLst/>
              <a:gdLst/>
              <a:ahLst/>
              <a:cxnLst>
                <a:cxn ang="0">
                  <a:pos x="154" y="365"/>
                </a:cxn>
                <a:cxn ang="0">
                  <a:pos x="131" y="74"/>
                </a:cxn>
                <a:cxn ang="0">
                  <a:pos x="86" y="73"/>
                </a:cxn>
                <a:cxn ang="0">
                  <a:pos x="103" y="41"/>
                </a:cxn>
                <a:cxn ang="0">
                  <a:pos x="84" y="6"/>
                </a:cxn>
                <a:cxn ang="0">
                  <a:pos x="61" y="0"/>
                </a:cxn>
                <a:cxn ang="0">
                  <a:pos x="19" y="41"/>
                </a:cxn>
                <a:cxn ang="0">
                  <a:pos x="35" y="73"/>
                </a:cxn>
                <a:cxn ang="0">
                  <a:pos x="1" y="72"/>
                </a:cxn>
                <a:cxn ang="0">
                  <a:pos x="0" y="191"/>
                </a:cxn>
                <a:cxn ang="0">
                  <a:pos x="1" y="194"/>
                </a:cxn>
                <a:cxn ang="0">
                  <a:pos x="34" y="178"/>
                </a:cxn>
                <a:cxn ang="0">
                  <a:pos x="76" y="220"/>
                </a:cxn>
                <a:cxn ang="0">
                  <a:pos x="34" y="263"/>
                </a:cxn>
                <a:cxn ang="0">
                  <a:pos x="3" y="248"/>
                </a:cxn>
                <a:cxn ang="0">
                  <a:pos x="7" y="369"/>
                </a:cxn>
                <a:cxn ang="0">
                  <a:pos x="154" y="365"/>
                </a:cxn>
              </a:cxnLst>
              <a:rect l="0" t="0" r="r" b="b"/>
              <a:pathLst>
                <a:path w="154" h="369">
                  <a:moveTo>
                    <a:pt x="154" y="365"/>
                  </a:moveTo>
                  <a:cubicBezTo>
                    <a:pt x="131" y="74"/>
                    <a:pt x="131" y="74"/>
                    <a:pt x="131" y="74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6" y="66"/>
                    <a:pt x="103" y="54"/>
                    <a:pt x="103" y="41"/>
                  </a:cubicBezTo>
                  <a:cubicBezTo>
                    <a:pt x="103" y="26"/>
                    <a:pt x="95" y="14"/>
                    <a:pt x="84" y="6"/>
                  </a:cubicBezTo>
                  <a:cubicBezTo>
                    <a:pt x="77" y="2"/>
                    <a:pt x="70" y="0"/>
                    <a:pt x="61" y="0"/>
                  </a:cubicBezTo>
                  <a:cubicBezTo>
                    <a:pt x="38" y="0"/>
                    <a:pt x="19" y="18"/>
                    <a:pt x="19" y="41"/>
                  </a:cubicBezTo>
                  <a:cubicBezTo>
                    <a:pt x="19" y="54"/>
                    <a:pt x="25" y="65"/>
                    <a:pt x="35" y="73"/>
                  </a:cubicBezTo>
                  <a:cubicBezTo>
                    <a:pt x="1" y="72"/>
                    <a:pt x="1" y="72"/>
                    <a:pt x="1" y="7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" y="194"/>
                    <a:pt x="1" y="194"/>
                    <a:pt x="1" y="194"/>
                  </a:cubicBezTo>
                  <a:cubicBezTo>
                    <a:pt x="8" y="184"/>
                    <a:pt x="20" y="178"/>
                    <a:pt x="34" y="178"/>
                  </a:cubicBezTo>
                  <a:cubicBezTo>
                    <a:pt x="57" y="178"/>
                    <a:pt x="76" y="197"/>
                    <a:pt x="76" y="220"/>
                  </a:cubicBezTo>
                  <a:cubicBezTo>
                    <a:pt x="76" y="243"/>
                    <a:pt x="57" y="263"/>
                    <a:pt x="34" y="263"/>
                  </a:cubicBezTo>
                  <a:cubicBezTo>
                    <a:pt x="21" y="263"/>
                    <a:pt x="10" y="257"/>
                    <a:pt x="3" y="248"/>
                  </a:cubicBezTo>
                  <a:cubicBezTo>
                    <a:pt x="7" y="369"/>
                    <a:pt x="7" y="369"/>
                    <a:pt x="7" y="369"/>
                  </a:cubicBezTo>
                  <a:lnTo>
                    <a:pt x="154" y="365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任意多边形: 形状 23"/>
            <p:cNvSpPr>
              <a:spLocks/>
            </p:cNvSpPr>
            <p:nvPr/>
          </p:nvSpPr>
          <p:spPr bwMode="auto">
            <a:xfrm>
              <a:off x="3511420" y="2794719"/>
              <a:ext cx="495971" cy="1213357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22" y="73"/>
                </a:cxn>
                <a:cxn ang="0">
                  <a:pos x="66" y="73"/>
                </a:cxn>
                <a:cxn ang="0">
                  <a:pos x="50" y="40"/>
                </a:cxn>
                <a:cxn ang="0">
                  <a:pos x="69" y="6"/>
                </a:cxn>
                <a:cxn ang="0">
                  <a:pos x="91" y="0"/>
                </a:cxn>
                <a:cxn ang="0">
                  <a:pos x="133" y="40"/>
                </a:cxn>
                <a:cxn ang="0">
                  <a:pos x="117" y="73"/>
                </a:cxn>
                <a:cxn ang="0">
                  <a:pos x="150" y="72"/>
                </a:cxn>
                <a:cxn ang="0">
                  <a:pos x="151" y="191"/>
                </a:cxn>
                <a:cxn ang="0">
                  <a:pos x="151" y="194"/>
                </a:cxn>
                <a:cxn ang="0">
                  <a:pos x="118" y="177"/>
                </a:cxn>
                <a:cxn ang="0">
                  <a:pos x="76" y="220"/>
                </a:cxn>
                <a:cxn ang="0">
                  <a:pos x="118" y="262"/>
                </a:cxn>
                <a:cxn ang="0">
                  <a:pos x="149" y="248"/>
                </a:cxn>
                <a:cxn ang="0">
                  <a:pos x="145" y="369"/>
                </a:cxn>
                <a:cxn ang="0">
                  <a:pos x="0" y="365"/>
                </a:cxn>
              </a:cxnLst>
              <a:rect l="0" t="0" r="r" b="b"/>
              <a:pathLst>
                <a:path w="151" h="369">
                  <a:moveTo>
                    <a:pt x="0" y="365"/>
                  </a:moveTo>
                  <a:cubicBezTo>
                    <a:pt x="22" y="73"/>
                    <a:pt x="22" y="73"/>
                    <a:pt x="22" y="73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56" y="66"/>
                    <a:pt x="50" y="54"/>
                    <a:pt x="50" y="40"/>
                  </a:cubicBezTo>
                  <a:cubicBezTo>
                    <a:pt x="50" y="26"/>
                    <a:pt x="57" y="14"/>
                    <a:pt x="69" y="6"/>
                  </a:cubicBezTo>
                  <a:cubicBezTo>
                    <a:pt x="75" y="2"/>
                    <a:pt x="83" y="0"/>
                    <a:pt x="91" y="0"/>
                  </a:cubicBezTo>
                  <a:cubicBezTo>
                    <a:pt x="114" y="0"/>
                    <a:pt x="133" y="18"/>
                    <a:pt x="133" y="40"/>
                  </a:cubicBezTo>
                  <a:cubicBezTo>
                    <a:pt x="133" y="54"/>
                    <a:pt x="126" y="65"/>
                    <a:pt x="117" y="73"/>
                  </a:cubicBezTo>
                  <a:cubicBezTo>
                    <a:pt x="150" y="72"/>
                    <a:pt x="150" y="72"/>
                    <a:pt x="150" y="72"/>
                  </a:cubicBezTo>
                  <a:cubicBezTo>
                    <a:pt x="151" y="191"/>
                    <a:pt x="151" y="191"/>
                    <a:pt x="151" y="191"/>
                  </a:cubicBezTo>
                  <a:cubicBezTo>
                    <a:pt x="151" y="194"/>
                    <a:pt x="151" y="194"/>
                    <a:pt x="151" y="194"/>
                  </a:cubicBezTo>
                  <a:cubicBezTo>
                    <a:pt x="143" y="184"/>
                    <a:pt x="132" y="177"/>
                    <a:pt x="118" y="177"/>
                  </a:cubicBezTo>
                  <a:cubicBezTo>
                    <a:pt x="95" y="177"/>
                    <a:pt x="76" y="196"/>
                    <a:pt x="76" y="220"/>
                  </a:cubicBezTo>
                  <a:cubicBezTo>
                    <a:pt x="76" y="243"/>
                    <a:pt x="95" y="262"/>
                    <a:pt x="118" y="262"/>
                  </a:cubicBezTo>
                  <a:cubicBezTo>
                    <a:pt x="130" y="262"/>
                    <a:pt x="141" y="257"/>
                    <a:pt x="149" y="248"/>
                  </a:cubicBezTo>
                  <a:cubicBezTo>
                    <a:pt x="145" y="369"/>
                    <a:pt x="145" y="369"/>
                    <a:pt x="145" y="369"/>
                  </a:cubicBezTo>
                  <a:lnTo>
                    <a:pt x="0" y="36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 flipH="1">
              <a:off x="5381621" y="2232025"/>
              <a:ext cx="1010981" cy="217757"/>
              <a:chOff x="2546345" y="1459073"/>
              <a:chExt cx="1285390" cy="221445"/>
            </a:xfrm>
          </p:grpSpPr>
          <p:cxnSp>
            <p:nvCxnSpPr>
              <p:cNvPr id="45" name="直接连接符 44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3">
                    <a:lumMod val="75000"/>
                  </a:schemeClr>
                </a:solidFill>
                <a:prstDash val="solid"/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 flipH="1" flipV="1">
                <a:off x="2546345" y="1459073"/>
                <a:ext cx="1046336" cy="0"/>
              </a:xfrm>
              <a:prstGeom prst="line">
                <a:avLst/>
              </a:prstGeom>
              <a:ln w="19050" cap="rnd">
                <a:solidFill>
                  <a:schemeClr val="accent3">
                    <a:lumMod val="75000"/>
                  </a:schemeClr>
                </a:solidFill>
                <a:prstDash val="solid"/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2743202" y="2232025"/>
              <a:ext cx="1010981" cy="217757"/>
              <a:chOff x="2546345" y="1459073"/>
              <a:chExt cx="1285390" cy="221445"/>
            </a:xfrm>
          </p:grpSpPr>
          <p:cxnSp>
            <p:nvCxnSpPr>
              <p:cNvPr id="43" name="直接连接符 42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5">
                    <a:lumMod val="75000"/>
                  </a:schemeClr>
                </a:solidFill>
                <a:prstDash val="solid"/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 flipH="1" flipV="1">
                <a:off x="2546345" y="1459073"/>
                <a:ext cx="1046336" cy="0"/>
              </a:xfrm>
              <a:prstGeom prst="line">
                <a:avLst/>
              </a:prstGeom>
              <a:ln w="19050" cap="rnd">
                <a:solidFill>
                  <a:schemeClr val="accent5">
                    <a:lumMod val="75000"/>
                  </a:schemeClr>
                </a:solidFill>
                <a:prstDash val="solid"/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 flipH="1">
              <a:off x="5381621" y="3479800"/>
              <a:ext cx="1010981" cy="217757"/>
              <a:chOff x="2546345" y="1459073"/>
              <a:chExt cx="1285390" cy="221445"/>
            </a:xfrm>
          </p:grpSpPr>
          <p:cxnSp>
            <p:nvCxnSpPr>
              <p:cNvPr id="41" name="直接连接符 40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 flipH="1" flipV="1">
                <a:off x="2546345" y="1459073"/>
                <a:ext cx="1046336" cy="0"/>
              </a:xfrm>
              <a:prstGeom prst="line">
                <a:avLst/>
              </a:prstGeom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2743202" y="3479798"/>
              <a:ext cx="1010982" cy="217759"/>
              <a:chOff x="2546344" y="1459071"/>
              <a:chExt cx="1285391" cy="221447"/>
            </a:xfrm>
          </p:grpSpPr>
          <p:cxnSp>
            <p:nvCxnSpPr>
              <p:cNvPr id="39" name="直接连接符 38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6">
                    <a:lumMod val="75000"/>
                  </a:schemeClr>
                </a:solidFill>
                <a:prstDash val="solid"/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 flipH="1" flipV="1">
                <a:off x="2546344" y="1459071"/>
                <a:ext cx="1046335" cy="0"/>
              </a:xfrm>
              <a:prstGeom prst="line">
                <a:avLst/>
              </a:prstGeom>
              <a:ln w="19050" cap="rnd">
                <a:solidFill>
                  <a:schemeClr val="accent6">
                    <a:lumMod val="75000"/>
                  </a:schemeClr>
                </a:solidFill>
                <a:prstDash val="solid"/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437903" y="1694208"/>
              <a:ext cx="2114800" cy="815170"/>
              <a:chOff x="5638262" y="1309352"/>
              <a:chExt cx="2649923" cy="815170"/>
            </a:xfrm>
          </p:grpSpPr>
          <p:sp>
            <p:nvSpPr>
              <p:cNvPr id="37" name="文本框 38"/>
              <p:cNvSpPr txBox="1"/>
              <p:nvPr/>
            </p:nvSpPr>
            <p:spPr>
              <a:xfrm>
                <a:off x="7755471" y="1309352"/>
                <a:ext cx="532714" cy="253499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zh-CN" altLang="en-US" sz="2000" b="1" dirty="0" smtClean="0">
                    <a:cs typeface="+mn-ea"/>
                    <a:sym typeface="+mn-lt"/>
                  </a:rPr>
                  <a:t>专业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8" name="文本框 39"/>
              <p:cNvSpPr txBox="1"/>
              <p:nvPr/>
            </p:nvSpPr>
            <p:spPr>
              <a:xfrm>
                <a:off x="5638262" y="1698645"/>
                <a:ext cx="2649923" cy="425877"/>
              </a:xfrm>
              <a:prstGeom prst="rect">
                <a:avLst/>
              </a:prstGeom>
              <a:noFill/>
            </p:spPr>
            <p:txBody>
              <a:bodyPr wrap="square" lIns="0" tIns="0" rIns="0" bIns="0" anchor="t">
                <a:spAutoFit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 smtClean="0">
                    <a:cs typeface="+mn-ea"/>
                    <a:sym typeface="+mn-lt"/>
                  </a:rPr>
                  <a:t>专为检验科、实验室内部试剂的高效、准确管理而开发</a:t>
                </a:r>
                <a:endParaRPr lang="zh-CN" altLang="en-US" sz="1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6597403" y="1694208"/>
              <a:ext cx="2114800" cy="1028109"/>
              <a:chOff x="5638262" y="1309352"/>
              <a:chExt cx="2649923" cy="1028109"/>
            </a:xfrm>
          </p:grpSpPr>
          <p:sp>
            <p:nvSpPr>
              <p:cNvPr id="35" name="文本框 41"/>
              <p:cNvSpPr txBox="1"/>
              <p:nvPr/>
            </p:nvSpPr>
            <p:spPr>
              <a:xfrm>
                <a:off x="5638263" y="1309352"/>
                <a:ext cx="532714" cy="253499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zh-CN" altLang="en-US" sz="2000" b="1" dirty="0" smtClean="0">
                    <a:cs typeface="+mn-ea"/>
                    <a:sym typeface="+mn-lt"/>
                  </a:rPr>
                  <a:t>成熟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6" name="文本框 42"/>
              <p:cNvSpPr txBox="1"/>
              <p:nvPr/>
            </p:nvSpPr>
            <p:spPr>
              <a:xfrm>
                <a:off x="5638262" y="1698645"/>
                <a:ext cx="2649923" cy="638816"/>
              </a:xfrm>
              <a:prstGeom prst="rect">
                <a:avLst/>
              </a:prstGeom>
              <a:noFill/>
            </p:spPr>
            <p:txBody>
              <a:bodyPr wrap="square" lIns="0" tIns="0" rIns="0" bIns="0" anchor="t">
                <a:spAutoFit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400" dirty="0" smtClean="0">
                    <a:cs typeface="+mn-ea"/>
                    <a:sym typeface="+mn-lt"/>
                  </a:rPr>
                  <a:t>2003</a:t>
                </a:r>
                <a:r>
                  <a:rPr lang="zh-CN" altLang="en-US" sz="1400" dirty="0" smtClean="0">
                    <a:cs typeface="+mn-ea"/>
                    <a:sym typeface="+mn-lt"/>
                  </a:rPr>
                  <a:t>年发布，</a:t>
                </a:r>
                <a:r>
                  <a:rPr lang="en-US" altLang="zh-CN" sz="1400" dirty="0" smtClean="0">
                    <a:cs typeface="+mn-ea"/>
                    <a:sym typeface="+mn-lt"/>
                  </a:rPr>
                  <a:t>08</a:t>
                </a:r>
                <a:r>
                  <a:rPr lang="zh-CN" altLang="en-US" sz="1400" dirty="0" smtClean="0">
                    <a:cs typeface="+mn-ea"/>
                    <a:sym typeface="+mn-lt"/>
                  </a:rPr>
                  <a:t>年著作权登记，持续开发、经年打造，现客户遍及全国除台港澳以外所有省份</a:t>
                </a:r>
                <a:endParaRPr lang="zh-CN" altLang="en-US" sz="1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437903" y="2927695"/>
              <a:ext cx="2114800" cy="815171"/>
              <a:chOff x="5638262" y="1309352"/>
              <a:chExt cx="2649923" cy="815171"/>
            </a:xfrm>
          </p:grpSpPr>
          <p:sp>
            <p:nvSpPr>
              <p:cNvPr id="33" name="文本框 44"/>
              <p:cNvSpPr txBox="1"/>
              <p:nvPr/>
            </p:nvSpPr>
            <p:spPr>
              <a:xfrm>
                <a:off x="7755471" y="1309352"/>
                <a:ext cx="532714" cy="253499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zh-CN" altLang="en-US" sz="2000" b="1" dirty="0" smtClean="0">
                    <a:cs typeface="+mn-ea"/>
                    <a:sym typeface="+mn-lt"/>
                  </a:rPr>
                  <a:t>易用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4" name="文本框 45"/>
              <p:cNvSpPr txBox="1"/>
              <p:nvPr/>
            </p:nvSpPr>
            <p:spPr>
              <a:xfrm>
                <a:off x="5638262" y="1698645"/>
                <a:ext cx="2649923" cy="425878"/>
              </a:xfrm>
              <a:prstGeom prst="rect">
                <a:avLst/>
              </a:prstGeom>
              <a:noFill/>
            </p:spPr>
            <p:txBody>
              <a:bodyPr wrap="square" lIns="0" tIns="0" rIns="0" bIns="0" anchor="t">
                <a:spAutoFit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400" dirty="0" smtClean="0">
                    <a:cs typeface="+mn-ea"/>
                    <a:sym typeface="+mn-lt"/>
                  </a:rPr>
                  <a:t>3</a:t>
                </a:r>
                <a:r>
                  <a:rPr lang="zh-CN" altLang="en-US" sz="1400" dirty="0" smtClean="0">
                    <a:cs typeface="+mn-ea"/>
                    <a:sym typeface="+mn-lt"/>
                  </a:rPr>
                  <a:t>分钟上手，</a:t>
                </a:r>
                <a:r>
                  <a:rPr lang="en-US" altLang="zh-CN" sz="1400" dirty="0" smtClean="0">
                    <a:cs typeface="+mn-ea"/>
                    <a:sym typeface="+mn-lt"/>
                  </a:rPr>
                  <a:t>Windows</a:t>
                </a:r>
                <a:r>
                  <a:rPr lang="zh-CN" altLang="en-US" sz="1400" dirty="0" smtClean="0">
                    <a:cs typeface="+mn-ea"/>
                    <a:sym typeface="+mn-lt"/>
                  </a:rPr>
                  <a:t>标准软件界面，完备帮助系统</a:t>
                </a:r>
                <a:endParaRPr lang="zh-CN" altLang="en-US" sz="1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6597403" y="2927695"/>
              <a:ext cx="2114800" cy="815171"/>
              <a:chOff x="5638262" y="1309352"/>
              <a:chExt cx="2649923" cy="815171"/>
            </a:xfrm>
          </p:grpSpPr>
          <p:sp>
            <p:nvSpPr>
              <p:cNvPr id="31" name="文本框 47"/>
              <p:cNvSpPr txBox="1"/>
              <p:nvPr/>
            </p:nvSpPr>
            <p:spPr>
              <a:xfrm>
                <a:off x="5638263" y="1309352"/>
                <a:ext cx="1065428" cy="253499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zh-CN" altLang="en-US" sz="2000" b="1" dirty="0" smtClean="0">
                    <a:cs typeface="+mn-ea"/>
                    <a:sym typeface="+mn-lt"/>
                  </a:rPr>
                  <a:t>功能强大</a:t>
                </a:r>
                <a:endParaRPr lang="zh-CN" altLang="en-US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32" name="文本框 48"/>
              <p:cNvSpPr txBox="1"/>
              <p:nvPr/>
            </p:nvSpPr>
            <p:spPr>
              <a:xfrm>
                <a:off x="5638262" y="1698645"/>
                <a:ext cx="2649923" cy="425878"/>
              </a:xfrm>
              <a:prstGeom prst="rect">
                <a:avLst/>
              </a:prstGeom>
              <a:noFill/>
            </p:spPr>
            <p:txBody>
              <a:bodyPr wrap="square" lIns="0" tIns="0" rIns="0" bIns="0" anchor="t">
                <a:spAutoFit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出入库全程管理，</a:t>
                </a:r>
                <a:r>
                  <a:rPr lang="zh-CN" altLang="en-US" sz="1400" dirty="0" smtClean="0">
                    <a:cs typeface="+mn-ea"/>
                    <a:sym typeface="+mn-lt"/>
                  </a:rPr>
                  <a:t>是等级</a:t>
                </a:r>
                <a:r>
                  <a:rPr lang="zh-CN" altLang="en-US" sz="1400" dirty="0">
                    <a:cs typeface="+mn-ea"/>
                    <a:sym typeface="+mn-lt"/>
                  </a:rPr>
                  <a:t>评审及质量</a:t>
                </a:r>
                <a:r>
                  <a:rPr lang="zh-CN" altLang="en-US" sz="1400" dirty="0" smtClean="0">
                    <a:cs typeface="+mn-ea"/>
                    <a:sym typeface="+mn-lt"/>
                  </a:rPr>
                  <a:t>认证之必备</a:t>
                </a:r>
                <a:r>
                  <a:rPr lang="zh-CN" altLang="en-US" sz="1400" dirty="0">
                    <a:cs typeface="+mn-ea"/>
                    <a:sym typeface="+mn-lt"/>
                  </a:rPr>
                  <a:t>工具。</a:t>
                </a:r>
              </a:p>
            </p:txBody>
          </p:sp>
        </p:grpSp>
        <p:sp>
          <p:nvSpPr>
            <p:cNvPr id="30" name="任意多边形: 形状 50"/>
            <p:cNvSpPr>
              <a:spLocks/>
            </p:cNvSpPr>
            <p:nvPr/>
          </p:nvSpPr>
          <p:spPr bwMode="auto">
            <a:xfrm>
              <a:off x="4051650" y="1606068"/>
              <a:ext cx="1018512" cy="673103"/>
            </a:xfrm>
            <a:custGeom>
              <a:avLst/>
              <a:gdLst/>
              <a:ahLst/>
              <a:cxnLst>
                <a:cxn ang="0">
                  <a:pos x="310" y="142"/>
                </a:cxn>
                <a:cxn ang="0">
                  <a:pos x="158" y="0"/>
                </a:cxn>
                <a:cxn ang="0">
                  <a:pos x="0" y="142"/>
                </a:cxn>
                <a:cxn ang="0">
                  <a:pos x="112" y="142"/>
                </a:cxn>
                <a:cxn ang="0">
                  <a:pos x="110" y="164"/>
                </a:cxn>
                <a:cxn ang="0">
                  <a:pos x="155" y="205"/>
                </a:cxn>
                <a:cxn ang="0">
                  <a:pos x="200" y="164"/>
                </a:cxn>
                <a:cxn ang="0">
                  <a:pos x="197" y="142"/>
                </a:cxn>
                <a:cxn ang="0">
                  <a:pos x="310" y="142"/>
                </a:cxn>
              </a:cxnLst>
              <a:rect l="0" t="0" r="r" b="b"/>
              <a:pathLst>
                <a:path w="310" h="205">
                  <a:moveTo>
                    <a:pt x="310" y="142"/>
                  </a:moveTo>
                  <a:cubicBezTo>
                    <a:pt x="158" y="0"/>
                    <a:pt x="158" y="0"/>
                    <a:pt x="158" y="0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112" y="142"/>
                    <a:pt x="112" y="142"/>
                    <a:pt x="112" y="142"/>
                  </a:cubicBezTo>
                  <a:cubicBezTo>
                    <a:pt x="108" y="149"/>
                    <a:pt x="110" y="155"/>
                    <a:pt x="110" y="164"/>
                  </a:cubicBezTo>
                  <a:cubicBezTo>
                    <a:pt x="110" y="188"/>
                    <a:pt x="131" y="205"/>
                    <a:pt x="155" y="205"/>
                  </a:cubicBezTo>
                  <a:cubicBezTo>
                    <a:pt x="179" y="205"/>
                    <a:pt x="200" y="188"/>
                    <a:pt x="200" y="164"/>
                  </a:cubicBezTo>
                  <a:cubicBezTo>
                    <a:pt x="200" y="156"/>
                    <a:pt x="201" y="149"/>
                    <a:pt x="197" y="142"/>
                  </a:cubicBezTo>
                  <a:cubicBezTo>
                    <a:pt x="310" y="142"/>
                    <a:pt x="310" y="142"/>
                    <a:pt x="310" y="142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57" name="矩形 56">
            <a:extLst/>
          </p:cNvPr>
          <p:cNvSpPr/>
          <p:nvPr/>
        </p:nvSpPr>
        <p:spPr>
          <a:xfrm>
            <a:off x="6377249" y="699654"/>
            <a:ext cx="4673489" cy="957148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b="1" dirty="0" smtClean="0">
                <a:cs typeface="+mn-ea"/>
                <a:sym typeface="+mn-lt"/>
              </a:rPr>
              <a:t>专业、成熟、易用、功能强大</a:t>
            </a:r>
            <a:endParaRPr lang="zh-CN" altLang="en-US" sz="2800" b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920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325120"/>
            <a:ext cx="3586480" cy="589280"/>
            <a:chOff x="0" y="416560"/>
            <a:chExt cx="3586480" cy="589280"/>
          </a:xfrm>
        </p:grpSpPr>
        <p:sp>
          <p:nvSpPr>
            <p:cNvPr id="9" name="五边形 8"/>
            <p:cNvSpPr/>
            <p:nvPr/>
          </p:nvSpPr>
          <p:spPr>
            <a:xfrm>
              <a:off x="0" y="416560"/>
              <a:ext cx="2997200" cy="58928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600" dirty="0" smtClean="0">
                  <a:cs typeface="+mn-ea"/>
                  <a:sym typeface="+mn-lt"/>
                </a:rPr>
                <a:t>特色功能</a:t>
              </a:r>
              <a:endParaRPr lang="zh-CN" altLang="en-US" sz="2400" spc="600" dirty="0">
                <a:cs typeface="+mn-ea"/>
                <a:sym typeface="+mn-lt"/>
              </a:endParaRPr>
            </a:p>
          </p:txBody>
        </p:sp>
        <p:sp>
          <p:nvSpPr>
            <p:cNvPr id="10" name="燕尾形 9"/>
            <p:cNvSpPr/>
            <p:nvPr/>
          </p:nvSpPr>
          <p:spPr>
            <a:xfrm>
              <a:off x="2997200" y="416560"/>
              <a:ext cx="589280" cy="58928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1fe1f664-17ef-4856-aa84-dc49753f0efc">
            <a:extLst>
              <a:ext uri="{FF2B5EF4-FFF2-40B4-BE49-F238E27FC236}">
                <a16:creationId xmlns:a16="http://schemas.microsoft.com/office/drawing/2014/main" xmlns="" id="{8FE96FE4-6713-4924-9ED2-8D56B3558B08}"/>
              </a:ext>
            </a:extLst>
          </p:cNvPr>
          <p:cNvGrpSpPr>
            <a:grpSpLocks noChangeAspect="1"/>
          </p:cNvGrpSpPr>
          <p:nvPr/>
        </p:nvGrpSpPr>
        <p:grpSpPr>
          <a:xfrm>
            <a:off x="517558" y="1843314"/>
            <a:ext cx="10150442" cy="3395510"/>
            <a:chOff x="517558" y="1843314"/>
            <a:chExt cx="10150442" cy="3395510"/>
          </a:xfrm>
        </p:grpSpPr>
        <p:sp>
          <p:nvSpPr>
            <p:cNvPr id="6" name="矩形 5"/>
            <p:cNvSpPr/>
            <p:nvPr/>
          </p:nvSpPr>
          <p:spPr>
            <a:xfrm>
              <a:off x="8010302" y="4056507"/>
              <a:ext cx="2657698" cy="5239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12" tIns="45700" rIns="91412" bIns="45700" anchor="t" anchorCtr="0">
              <a:noAutofit/>
            </a:bodyPr>
            <a:lstStyle/>
            <a:p>
              <a:pPr defTabSz="914378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 smtClean="0">
                  <a:cs typeface="+mn-ea"/>
                  <a:sym typeface="+mn-lt"/>
                </a:rPr>
                <a:t>独有仓储码技术，刷码出库就是快！杜绝试剂批间混用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8020273" y="3666982"/>
              <a:ext cx="2324845" cy="39256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12" tIns="45700" rIns="91412" bIns="4570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2000" b="1" dirty="0" smtClean="0">
                  <a:cs typeface="+mn-ea"/>
                  <a:sym typeface="+mn-lt"/>
                </a:rPr>
                <a:t>条码化管理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10302" y="2753009"/>
              <a:ext cx="2657698" cy="5239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12" tIns="45700" rIns="91412" bIns="45700" anchor="t" anchorCtr="0">
              <a:noAutofit/>
            </a:bodyPr>
            <a:lstStyle/>
            <a:p>
              <a:pPr defTabSz="914378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400" dirty="0" smtClean="0">
                  <a:cs typeface="+mn-ea"/>
                  <a:sym typeface="+mn-lt"/>
                </a:rPr>
                <a:t>AI</a:t>
              </a:r>
              <a:r>
                <a:rPr lang="zh-CN" altLang="en-US" sz="1400" dirty="0" smtClean="0">
                  <a:cs typeface="+mn-ea"/>
                  <a:sym typeface="+mn-lt"/>
                </a:rPr>
                <a:t>生成采购订单，不多不少刚刚好，有效降低库存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020273" y="2363486"/>
              <a:ext cx="1805651" cy="3600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12" tIns="45700" rIns="91412" bIns="4570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2000" b="1" dirty="0" smtClean="0">
                  <a:cs typeface="+mn-ea"/>
                  <a:sym typeface="+mn-lt"/>
                </a:rPr>
                <a:t>自动采购订单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485881" y="2678694"/>
              <a:ext cx="415102" cy="4151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7485881" y="3964157"/>
              <a:ext cx="415102" cy="4151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任意多边形: 形状 22"/>
            <p:cNvSpPr/>
            <p:nvPr/>
          </p:nvSpPr>
          <p:spPr>
            <a:xfrm>
              <a:off x="7621857" y="2804310"/>
              <a:ext cx="172652" cy="1638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800" y="63664"/>
                  </a:moveTo>
                  <a:lnTo>
                    <a:pt x="119800" y="63664"/>
                  </a:lnTo>
                  <a:cubicBezTo>
                    <a:pt x="119800" y="66596"/>
                    <a:pt x="118405" y="69528"/>
                    <a:pt x="114219" y="69528"/>
                  </a:cubicBezTo>
                  <a:cubicBezTo>
                    <a:pt x="112823" y="69528"/>
                    <a:pt x="111428" y="68062"/>
                    <a:pt x="111428" y="68062"/>
                  </a:cubicBezTo>
                  <a:lnTo>
                    <a:pt x="111428" y="68062"/>
                  </a:lnTo>
                  <a:cubicBezTo>
                    <a:pt x="60598" y="14869"/>
                    <a:pt x="60598" y="14869"/>
                    <a:pt x="60598" y="14869"/>
                  </a:cubicBezTo>
                  <a:lnTo>
                    <a:pt x="60598" y="14869"/>
                  </a:lnTo>
                  <a:lnTo>
                    <a:pt x="60598" y="14869"/>
                  </a:lnTo>
                  <a:lnTo>
                    <a:pt x="60598" y="14869"/>
                  </a:lnTo>
                  <a:cubicBezTo>
                    <a:pt x="9966" y="68062"/>
                    <a:pt x="9966" y="68062"/>
                    <a:pt x="9966" y="68062"/>
                  </a:cubicBezTo>
                  <a:lnTo>
                    <a:pt x="9966" y="68062"/>
                  </a:lnTo>
                  <a:cubicBezTo>
                    <a:pt x="8571" y="68062"/>
                    <a:pt x="7176" y="69528"/>
                    <a:pt x="5780" y="69528"/>
                  </a:cubicBezTo>
                  <a:cubicBezTo>
                    <a:pt x="2990" y="69528"/>
                    <a:pt x="0" y="66596"/>
                    <a:pt x="0" y="63664"/>
                  </a:cubicBezTo>
                  <a:cubicBezTo>
                    <a:pt x="0" y="62198"/>
                    <a:pt x="0" y="60523"/>
                    <a:pt x="1395" y="59057"/>
                  </a:cubicBezTo>
                  <a:cubicBezTo>
                    <a:pt x="56411" y="1465"/>
                    <a:pt x="56411" y="1465"/>
                    <a:pt x="56411" y="1465"/>
                  </a:cubicBezTo>
                  <a:cubicBezTo>
                    <a:pt x="57807" y="0"/>
                    <a:pt x="59202" y="0"/>
                    <a:pt x="60598" y="0"/>
                  </a:cubicBez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cubicBezTo>
                    <a:pt x="61993" y="0"/>
                    <a:pt x="63388" y="1465"/>
                    <a:pt x="64784" y="1465"/>
                  </a:cubicBezTo>
                  <a:lnTo>
                    <a:pt x="64784" y="1465"/>
                  </a:lnTo>
                  <a:cubicBezTo>
                    <a:pt x="85913" y="25130"/>
                    <a:pt x="85913" y="25130"/>
                    <a:pt x="85913" y="25130"/>
                  </a:cubicBezTo>
                  <a:cubicBezTo>
                    <a:pt x="85913" y="19267"/>
                    <a:pt x="85913" y="19267"/>
                    <a:pt x="85913" y="19267"/>
                  </a:cubicBezTo>
                  <a:cubicBezTo>
                    <a:pt x="85913" y="16335"/>
                    <a:pt x="88903" y="13193"/>
                    <a:pt x="91694" y="13193"/>
                  </a:cubicBezTo>
                  <a:cubicBezTo>
                    <a:pt x="95880" y="13193"/>
                    <a:pt x="97275" y="16335"/>
                    <a:pt x="97275" y="19267"/>
                  </a:cubicBezTo>
                  <a:cubicBezTo>
                    <a:pt x="97275" y="36858"/>
                    <a:pt x="97275" y="36858"/>
                    <a:pt x="97275" y="36858"/>
                  </a:cubicBezTo>
                  <a:cubicBezTo>
                    <a:pt x="118405" y="59057"/>
                    <a:pt x="118405" y="59057"/>
                    <a:pt x="118405" y="59057"/>
                  </a:cubicBezTo>
                  <a:lnTo>
                    <a:pt x="118405" y="59057"/>
                  </a:lnTo>
                  <a:cubicBezTo>
                    <a:pt x="119800" y="60523"/>
                    <a:pt x="119800" y="62198"/>
                    <a:pt x="119800" y="63664"/>
                  </a:cubicBezTo>
                  <a:close/>
                  <a:moveTo>
                    <a:pt x="108438" y="72460"/>
                  </a:moveTo>
                  <a:lnTo>
                    <a:pt x="108438" y="72460"/>
                  </a:lnTo>
                  <a:cubicBezTo>
                    <a:pt x="108438" y="90261"/>
                    <a:pt x="108438" y="90261"/>
                    <a:pt x="108438" y="90261"/>
                  </a:cubicBezTo>
                  <a:cubicBezTo>
                    <a:pt x="108438" y="99057"/>
                    <a:pt x="108438" y="99057"/>
                    <a:pt x="108438" y="99057"/>
                  </a:cubicBezTo>
                  <a:cubicBezTo>
                    <a:pt x="108438" y="113926"/>
                    <a:pt x="108438" y="113926"/>
                    <a:pt x="108438" y="113926"/>
                  </a:cubicBezTo>
                  <a:cubicBezTo>
                    <a:pt x="108438" y="118324"/>
                    <a:pt x="107043" y="119790"/>
                    <a:pt x="102857" y="119790"/>
                  </a:cubicBezTo>
                  <a:cubicBezTo>
                    <a:pt x="91694" y="119790"/>
                    <a:pt x="91694" y="119790"/>
                    <a:pt x="91694" y="119790"/>
                  </a:cubicBezTo>
                  <a:cubicBezTo>
                    <a:pt x="91694" y="72460"/>
                    <a:pt x="91694" y="72460"/>
                    <a:pt x="91694" y="72460"/>
                  </a:cubicBezTo>
                  <a:cubicBezTo>
                    <a:pt x="69169" y="72460"/>
                    <a:pt x="69169" y="72460"/>
                    <a:pt x="69169" y="72460"/>
                  </a:cubicBezTo>
                  <a:cubicBezTo>
                    <a:pt x="69169" y="119790"/>
                    <a:pt x="69169" y="119790"/>
                    <a:pt x="69169" y="119790"/>
                  </a:cubicBezTo>
                  <a:cubicBezTo>
                    <a:pt x="16943" y="119790"/>
                    <a:pt x="16943" y="119790"/>
                    <a:pt x="16943" y="119790"/>
                  </a:cubicBezTo>
                  <a:cubicBezTo>
                    <a:pt x="14152" y="119790"/>
                    <a:pt x="11362" y="118324"/>
                    <a:pt x="11362" y="113926"/>
                  </a:cubicBezTo>
                  <a:cubicBezTo>
                    <a:pt x="11362" y="99057"/>
                    <a:pt x="11362" y="99057"/>
                    <a:pt x="11362" y="99057"/>
                  </a:cubicBezTo>
                  <a:cubicBezTo>
                    <a:pt x="11362" y="90261"/>
                    <a:pt x="11362" y="90261"/>
                    <a:pt x="11362" y="90261"/>
                  </a:cubicBezTo>
                  <a:cubicBezTo>
                    <a:pt x="11362" y="72460"/>
                    <a:pt x="11362" y="72460"/>
                    <a:pt x="11362" y="72460"/>
                  </a:cubicBezTo>
                  <a:cubicBezTo>
                    <a:pt x="60598" y="22198"/>
                    <a:pt x="60598" y="22198"/>
                    <a:pt x="60598" y="22198"/>
                  </a:cubicBezTo>
                  <a:lnTo>
                    <a:pt x="108438" y="72460"/>
                  </a:lnTo>
                  <a:close/>
                  <a:moveTo>
                    <a:pt x="50830" y="72460"/>
                  </a:moveTo>
                  <a:lnTo>
                    <a:pt x="50830" y="72460"/>
                  </a:lnTo>
                  <a:cubicBezTo>
                    <a:pt x="28305" y="72460"/>
                    <a:pt x="28305" y="72460"/>
                    <a:pt x="28305" y="72460"/>
                  </a:cubicBezTo>
                  <a:cubicBezTo>
                    <a:pt x="28305" y="96125"/>
                    <a:pt x="28305" y="96125"/>
                    <a:pt x="28305" y="96125"/>
                  </a:cubicBezTo>
                  <a:cubicBezTo>
                    <a:pt x="50830" y="96125"/>
                    <a:pt x="50830" y="96125"/>
                    <a:pt x="50830" y="96125"/>
                  </a:cubicBezTo>
                  <a:lnTo>
                    <a:pt x="50830" y="724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任意多边形: 形状 23"/>
            <p:cNvSpPr/>
            <p:nvPr/>
          </p:nvSpPr>
          <p:spPr>
            <a:xfrm>
              <a:off x="7621857" y="4110822"/>
              <a:ext cx="172652" cy="15126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009" y="65310"/>
                  </a:moveTo>
                  <a:lnTo>
                    <a:pt x="117009" y="65310"/>
                  </a:lnTo>
                  <a:lnTo>
                    <a:pt x="117009" y="65310"/>
                  </a:lnTo>
                  <a:cubicBezTo>
                    <a:pt x="61993" y="91073"/>
                    <a:pt x="61993" y="91073"/>
                    <a:pt x="61993" y="91073"/>
                  </a:cubicBezTo>
                  <a:lnTo>
                    <a:pt x="61993" y="91073"/>
                  </a:lnTo>
                  <a:lnTo>
                    <a:pt x="61993" y="91073"/>
                  </a:lnTo>
                  <a:lnTo>
                    <a:pt x="61993" y="91073"/>
                  </a:lnTo>
                  <a:cubicBezTo>
                    <a:pt x="61993" y="92655"/>
                    <a:pt x="60598" y="92655"/>
                    <a:pt x="60598" y="92655"/>
                  </a:cubicBezTo>
                  <a:cubicBezTo>
                    <a:pt x="59202" y="92655"/>
                    <a:pt x="59202" y="92655"/>
                    <a:pt x="57807" y="91073"/>
                  </a:cubicBezTo>
                  <a:lnTo>
                    <a:pt x="57807" y="91073"/>
                  </a:lnTo>
                  <a:lnTo>
                    <a:pt x="57807" y="91073"/>
                  </a:lnTo>
                  <a:lnTo>
                    <a:pt x="57807" y="91073"/>
                  </a:lnTo>
                  <a:cubicBezTo>
                    <a:pt x="2990" y="65310"/>
                    <a:pt x="2990" y="65310"/>
                    <a:pt x="2990" y="65310"/>
                  </a:cubicBezTo>
                  <a:lnTo>
                    <a:pt x="2990" y="65310"/>
                  </a:lnTo>
                  <a:cubicBezTo>
                    <a:pt x="1395" y="65310"/>
                    <a:pt x="0" y="62146"/>
                    <a:pt x="0" y="60564"/>
                  </a:cubicBezTo>
                  <a:cubicBezTo>
                    <a:pt x="0" y="55819"/>
                    <a:pt x="2990" y="54237"/>
                    <a:pt x="5780" y="54237"/>
                  </a:cubicBezTo>
                  <a:cubicBezTo>
                    <a:pt x="7176" y="54237"/>
                    <a:pt x="7176" y="54237"/>
                    <a:pt x="8571" y="54237"/>
                  </a:cubicBezTo>
                  <a:lnTo>
                    <a:pt x="8571" y="54237"/>
                  </a:lnTo>
                  <a:lnTo>
                    <a:pt x="8571" y="54237"/>
                  </a:lnTo>
                  <a:lnTo>
                    <a:pt x="8571" y="54237"/>
                  </a:lnTo>
                  <a:cubicBezTo>
                    <a:pt x="60598" y="78192"/>
                    <a:pt x="60598" y="78192"/>
                    <a:pt x="60598" y="78192"/>
                  </a:cubicBezTo>
                  <a:cubicBezTo>
                    <a:pt x="112823" y="54237"/>
                    <a:pt x="112823" y="54237"/>
                    <a:pt x="112823" y="54237"/>
                  </a:cubicBezTo>
                  <a:lnTo>
                    <a:pt x="112823" y="54237"/>
                  </a:lnTo>
                  <a:lnTo>
                    <a:pt x="112823" y="54237"/>
                  </a:lnTo>
                  <a:lnTo>
                    <a:pt x="112823" y="54237"/>
                  </a:lnTo>
                  <a:lnTo>
                    <a:pt x="114219" y="54237"/>
                  </a:lnTo>
                  <a:cubicBezTo>
                    <a:pt x="118405" y="54237"/>
                    <a:pt x="119800" y="55819"/>
                    <a:pt x="119800" y="60564"/>
                  </a:cubicBezTo>
                  <a:cubicBezTo>
                    <a:pt x="119800" y="62146"/>
                    <a:pt x="118405" y="65310"/>
                    <a:pt x="117009" y="65310"/>
                  </a:cubicBezTo>
                  <a:close/>
                  <a:moveTo>
                    <a:pt x="117009" y="38192"/>
                  </a:moveTo>
                  <a:lnTo>
                    <a:pt x="117009" y="38192"/>
                  </a:lnTo>
                  <a:lnTo>
                    <a:pt x="117009" y="38192"/>
                  </a:lnTo>
                  <a:cubicBezTo>
                    <a:pt x="61993" y="63728"/>
                    <a:pt x="61993" y="63728"/>
                    <a:pt x="61993" y="63728"/>
                  </a:cubicBezTo>
                  <a:lnTo>
                    <a:pt x="61993" y="63728"/>
                  </a:lnTo>
                  <a:lnTo>
                    <a:pt x="61993" y="63728"/>
                  </a:lnTo>
                  <a:lnTo>
                    <a:pt x="61993" y="63728"/>
                  </a:lnTo>
                  <a:lnTo>
                    <a:pt x="60598" y="63728"/>
                  </a:lnTo>
                  <a:cubicBezTo>
                    <a:pt x="59202" y="63728"/>
                    <a:pt x="59202" y="63728"/>
                    <a:pt x="57807" y="63728"/>
                  </a:cubicBezTo>
                  <a:lnTo>
                    <a:pt x="57807" y="63728"/>
                  </a:lnTo>
                  <a:lnTo>
                    <a:pt x="57807" y="63728"/>
                  </a:lnTo>
                  <a:lnTo>
                    <a:pt x="57807" y="63728"/>
                  </a:lnTo>
                  <a:cubicBezTo>
                    <a:pt x="2990" y="38192"/>
                    <a:pt x="2990" y="38192"/>
                    <a:pt x="2990" y="38192"/>
                  </a:cubicBezTo>
                  <a:lnTo>
                    <a:pt x="2990" y="38192"/>
                  </a:lnTo>
                  <a:cubicBezTo>
                    <a:pt x="1395" y="36610"/>
                    <a:pt x="0" y="35028"/>
                    <a:pt x="0" y="31864"/>
                  </a:cubicBezTo>
                  <a:cubicBezTo>
                    <a:pt x="0" y="30282"/>
                    <a:pt x="1395" y="27118"/>
                    <a:pt x="2990" y="27118"/>
                  </a:cubicBezTo>
                  <a:lnTo>
                    <a:pt x="2990" y="27118"/>
                  </a:lnTo>
                  <a:cubicBezTo>
                    <a:pt x="57807" y="1581"/>
                    <a:pt x="57807" y="1581"/>
                    <a:pt x="57807" y="1581"/>
                  </a:cubicBezTo>
                  <a:lnTo>
                    <a:pt x="57807" y="1581"/>
                  </a:lnTo>
                  <a:lnTo>
                    <a:pt x="57807" y="1581"/>
                  </a:lnTo>
                  <a:lnTo>
                    <a:pt x="57807" y="1581"/>
                  </a:lnTo>
                  <a:cubicBezTo>
                    <a:pt x="59202" y="0"/>
                    <a:pt x="59202" y="0"/>
                    <a:pt x="60598" y="0"/>
                  </a:cubicBezTo>
                  <a:cubicBezTo>
                    <a:pt x="60598" y="0"/>
                    <a:pt x="61993" y="0"/>
                    <a:pt x="61993" y="1581"/>
                  </a:cubicBezTo>
                  <a:lnTo>
                    <a:pt x="61993" y="1581"/>
                  </a:lnTo>
                  <a:lnTo>
                    <a:pt x="61993" y="1581"/>
                  </a:lnTo>
                  <a:lnTo>
                    <a:pt x="61993" y="1581"/>
                  </a:lnTo>
                  <a:cubicBezTo>
                    <a:pt x="117009" y="27118"/>
                    <a:pt x="117009" y="27118"/>
                    <a:pt x="117009" y="27118"/>
                  </a:cubicBezTo>
                  <a:lnTo>
                    <a:pt x="117009" y="27118"/>
                  </a:lnTo>
                  <a:cubicBezTo>
                    <a:pt x="118405" y="27118"/>
                    <a:pt x="119800" y="30282"/>
                    <a:pt x="119800" y="31864"/>
                  </a:cubicBezTo>
                  <a:cubicBezTo>
                    <a:pt x="119800" y="35028"/>
                    <a:pt x="118405" y="36610"/>
                    <a:pt x="117009" y="38192"/>
                  </a:cubicBezTo>
                  <a:close/>
                  <a:moveTo>
                    <a:pt x="5780" y="81355"/>
                  </a:moveTo>
                  <a:lnTo>
                    <a:pt x="5780" y="81355"/>
                  </a:lnTo>
                  <a:cubicBezTo>
                    <a:pt x="7176" y="81355"/>
                    <a:pt x="7176" y="81355"/>
                    <a:pt x="8571" y="81355"/>
                  </a:cubicBezTo>
                  <a:lnTo>
                    <a:pt x="8571" y="81355"/>
                  </a:lnTo>
                  <a:lnTo>
                    <a:pt x="8571" y="81355"/>
                  </a:lnTo>
                  <a:lnTo>
                    <a:pt x="8571" y="81355"/>
                  </a:lnTo>
                  <a:cubicBezTo>
                    <a:pt x="60598" y="106892"/>
                    <a:pt x="60598" y="106892"/>
                    <a:pt x="60598" y="106892"/>
                  </a:cubicBezTo>
                  <a:cubicBezTo>
                    <a:pt x="112823" y="81355"/>
                    <a:pt x="112823" y="81355"/>
                    <a:pt x="112823" y="81355"/>
                  </a:cubicBezTo>
                  <a:lnTo>
                    <a:pt x="112823" y="81355"/>
                  </a:lnTo>
                  <a:lnTo>
                    <a:pt x="112823" y="81355"/>
                  </a:lnTo>
                  <a:lnTo>
                    <a:pt x="112823" y="81355"/>
                  </a:lnTo>
                  <a:lnTo>
                    <a:pt x="114219" y="81355"/>
                  </a:lnTo>
                  <a:cubicBezTo>
                    <a:pt x="118405" y="81355"/>
                    <a:pt x="119800" y="84519"/>
                    <a:pt x="119800" y="87683"/>
                  </a:cubicBezTo>
                  <a:cubicBezTo>
                    <a:pt x="119800" y="91073"/>
                    <a:pt x="118405" y="92655"/>
                    <a:pt x="117009" y="94237"/>
                  </a:cubicBezTo>
                  <a:lnTo>
                    <a:pt x="117009" y="94237"/>
                  </a:lnTo>
                  <a:cubicBezTo>
                    <a:pt x="61993" y="119774"/>
                    <a:pt x="61993" y="119774"/>
                    <a:pt x="61993" y="119774"/>
                  </a:cubicBezTo>
                  <a:lnTo>
                    <a:pt x="61993" y="119774"/>
                  </a:lnTo>
                  <a:lnTo>
                    <a:pt x="61993" y="119774"/>
                  </a:lnTo>
                  <a:lnTo>
                    <a:pt x="61993" y="119774"/>
                  </a:lnTo>
                  <a:lnTo>
                    <a:pt x="60598" y="119774"/>
                  </a:lnTo>
                  <a:cubicBezTo>
                    <a:pt x="59202" y="119774"/>
                    <a:pt x="59202" y="119774"/>
                    <a:pt x="57807" y="119774"/>
                  </a:cubicBezTo>
                  <a:lnTo>
                    <a:pt x="57807" y="119774"/>
                  </a:lnTo>
                  <a:lnTo>
                    <a:pt x="57807" y="119774"/>
                  </a:lnTo>
                  <a:lnTo>
                    <a:pt x="57807" y="119774"/>
                  </a:lnTo>
                  <a:cubicBezTo>
                    <a:pt x="2990" y="94237"/>
                    <a:pt x="2990" y="94237"/>
                    <a:pt x="2990" y="94237"/>
                  </a:cubicBezTo>
                  <a:lnTo>
                    <a:pt x="2990" y="94237"/>
                  </a:lnTo>
                  <a:cubicBezTo>
                    <a:pt x="1395" y="92655"/>
                    <a:pt x="0" y="91073"/>
                    <a:pt x="0" y="87683"/>
                  </a:cubicBezTo>
                  <a:cubicBezTo>
                    <a:pt x="0" y="84519"/>
                    <a:pt x="2990" y="81355"/>
                    <a:pt x="5780" y="813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17558" y="2989983"/>
              <a:ext cx="5344197" cy="55108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1412" tIns="45700" rIns="91412" bIns="45700" anchor="t" anchorCtr="0">
              <a:normAutofit/>
            </a:bodyPr>
            <a:lstStyle/>
            <a:p>
              <a:pPr algn="ctr">
                <a:buSzPct val="25000"/>
              </a:pPr>
              <a:r>
                <a:rPr lang="zh-CN" altLang="en-US" sz="2400" b="1" dirty="0" smtClean="0">
                  <a:cs typeface="+mn-ea"/>
                  <a:sym typeface="+mn-lt"/>
                </a:rPr>
                <a:t>检验试剂管理系统</a:t>
              </a:r>
              <a:endParaRPr lang="zh-CN" altLang="en-US" sz="2400" b="1" dirty="0">
                <a:cs typeface="+mn-ea"/>
                <a:sym typeface="+mn-lt"/>
              </a:endParaRPr>
            </a:p>
          </p:txBody>
        </p:sp>
        <p:sp>
          <p:nvSpPr>
            <p:cNvPr id="22" name="文本框 26"/>
            <p:cNvSpPr txBox="1"/>
            <p:nvPr/>
          </p:nvSpPr>
          <p:spPr>
            <a:xfrm>
              <a:off x="1081486" y="3933572"/>
              <a:ext cx="4293154" cy="788386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 defTabSz="914378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 smtClean="0">
                  <a:cs typeface="+mn-ea"/>
                  <a:sym typeface="+mn-lt"/>
                </a:rPr>
                <a:t>助力实验室信息化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3" name="任意多边形: 形状 27"/>
            <p:cNvSpPr>
              <a:spLocks/>
            </p:cNvSpPr>
            <p:nvPr/>
          </p:nvSpPr>
          <p:spPr bwMode="auto">
            <a:xfrm>
              <a:off x="2895884" y="2238756"/>
              <a:ext cx="587546" cy="601470"/>
            </a:xfrm>
            <a:custGeom>
              <a:avLst/>
              <a:gdLst>
                <a:gd name="T0" fmla="*/ 275 w 452"/>
                <a:gd name="T1" fmla="*/ 301 h 462"/>
                <a:gd name="T2" fmla="*/ 275 w 452"/>
                <a:gd name="T3" fmla="*/ 301 h 462"/>
                <a:gd name="T4" fmla="*/ 434 w 452"/>
                <a:gd name="T5" fmla="*/ 26 h 462"/>
                <a:gd name="T6" fmla="*/ 434 w 452"/>
                <a:gd name="T7" fmla="*/ 18 h 462"/>
                <a:gd name="T8" fmla="*/ 425 w 452"/>
                <a:gd name="T9" fmla="*/ 18 h 462"/>
                <a:gd name="T10" fmla="*/ 159 w 452"/>
                <a:gd name="T11" fmla="*/ 178 h 462"/>
                <a:gd name="T12" fmla="*/ 9 w 452"/>
                <a:gd name="T13" fmla="*/ 301 h 462"/>
                <a:gd name="T14" fmla="*/ 35 w 452"/>
                <a:gd name="T15" fmla="*/ 328 h 462"/>
                <a:gd name="T16" fmla="*/ 88 w 452"/>
                <a:gd name="T17" fmla="*/ 310 h 462"/>
                <a:gd name="T18" fmla="*/ 151 w 452"/>
                <a:gd name="T19" fmla="*/ 372 h 462"/>
                <a:gd name="T20" fmla="*/ 133 w 452"/>
                <a:gd name="T21" fmla="*/ 425 h 462"/>
                <a:gd name="T22" fmla="*/ 151 w 452"/>
                <a:gd name="T23" fmla="*/ 452 h 462"/>
                <a:gd name="T24" fmla="*/ 275 w 452"/>
                <a:gd name="T25" fmla="*/ 301 h 462"/>
                <a:gd name="T26" fmla="*/ 301 w 452"/>
                <a:gd name="T27" fmla="*/ 150 h 462"/>
                <a:gd name="T28" fmla="*/ 301 w 452"/>
                <a:gd name="T29" fmla="*/ 150 h 462"/>
                <a:gd name="T30" fmla="*/ 301 w 452"/>
                <a:gd name="T31" fmla="*/ 97 h 462"/>
                <a:gd name="T32" fmla="*/ 354 w 452"/>
                <a:gd name="T33" fmla="*/ 97 h 462"/>
                <a:gd name="T34" fmla="*/ 354 w 452"/>
                <a:gd name="T35" fmla="*/ 150 h 462"/>
                <a:gd name="T36" fmla="*/ 301 w 452"/>
                <a:gd name="T37" fmla="*/ 15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6672064" y="1843314"/>
              <a:ext cx="0" cy="339551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558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325120"/>
            <a:ext cx="3586480" cy="589280"/>
            <a:chOff x="0" y="416560"/>
            <a:chExt cx="3586480" cy="589280"/>
          </a:xfrm>
        </p:grpSpPr>
        <p:sp>
          <p:nvSpPr>
            <p:cNvPr id="9" name="五边形 8"/>
            <p:cNvSpPr/>
            <p:nvPr/>
          </p:nvSpPr>
          <p:spPr>
            <a:xfrm>
              <a:off x="0" y="416560"/>
              <a:ext cx="2997200" cy="58928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600" dirty="0" smtClean="0">
                  <a:cs typeface="+mn-ea"/>
                  <a:sym typeface="+mn-lt"/>
                </a:rPr>
                <a:t>客户案例</a:t>
              </a:r>
              <a:endParaRPr lang="zh-CN" altLang="en-US" sz="2400" spc="600" dirty="0">
                <a:cs typeface="+mn-ea"/>
                <a:sym typeface="+mn-lt"/>
              </a:endParaRPr>
            </a:p>
          </p:txBody>
        </p:sp>
        <p:sp>
          <p:nvSpPr>
            <p:cNvPr id="10" name="燕尾形 9"/>
            <p:cNvSpPr/>
            <p:nvPr/>
          </p:nvSpPr>
          <p:spPr>
            <a:xfrm>
              <a:off x="2997200" y="416560"/>
              <a:ext cx="589280" cy="58928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1fe1f664-17ef-4856-aa84-dc49753f0efc">
            <a:extLst>
              <a:ext uri="{FF2B5EF4-FFF2-40B4-BE49-F238E27FC236}">
                <a16:creationId xmlns:a16="http://schemas.microsoft.com/office/drawing/2014/main" xmlns="" id="{8FE96FE4-6713-4924-9ED2-8D56B3558B08}"/>
              </a:ext>
            </a:extLst>
          </p:cNvPr>
          <p:cNvGrpSpPr>
            <a:grpSpLocks noChangeAspect="1"/>
          </p:cNvGrpSpPr>
          <p:nvPr/>
        </p:nvGrpSpPr>
        <p:grpSpPr>
          <a:xfrm>
            <a:off x="1173341" y="2040482"/>
            <a:ext cx="5026025" cy="3395510"/>
            <a:chOff x="1126846" y="1764939"/>
            <a:chExt cx="5026025" cy="3395510"/>
          </a:xfrm>
        </p:grpSpPr>
        <p:sp>
          <p:nvSpPr>
            <p:cNvPr id="13" name="矩形 12"/>
            <p:cNvSpPr/>
            <p:nvPr/>
          </p:nvSpPr>
          <p:spPr>
            <a:xfrm>
              <a:off x="1126846" y="1934794"/>
              <a:ext cx="2494217" cy="15895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12" tIns="45700" rIns="91412" bIns="45700" anchor="t" anchorCtr="0">
              <a:noAutofit/>
            </a:bodyPr>
            <a:lstStyle/>
            <a:p>
              <a:pPr defTabSz="914378">
                <a:lnSpc>
                  <a:spcPct val="120000"/>
                </a:lnSpc>
                <a:spcBef>
                  <a:spcPct val="0"/>
                </a:spcBef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6152871" y="1764939"/>
              <a:ext cx="0" cy="339551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矩形 2"/>
          <p:cNvSpPr/>
          <p:nvPr/>
        </p:nvSpPr>
        <p:spPr>
          <a:xfrm>
            <a:off x="1868153" y="181476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400" dirty="0" smtClean="0"/>
              <a:t>河北省人民医院</a:t>
            </a:r>
            <a:endParaRPr lang="en-US" altLang="zh-CN" sz="1400" dirty="0" smtClean="0"/>
          </a:p>
          <a:p>
            <a:r>
              <a:rPr lang="zh-CN" altLang="en-US" sz="1400" dirty="0" smtClean="0"/>
              <a:t>广西壮族自治区</a:t>
            </a:r>
            <a:r>
              <a:rPr lang="zh-CN" altLang="en-US" sz="1400" dirty="0"/>
              <a:t>人民</a:t>
            </a:r>
            <a:r>
              <a:rPr lang="zh-CN" altLang="en-US" sz="1400" dirty="0" smtClean="0"/>
              <a:t>医院</a:t>
            </a:r>
            <a:endParaRPr lang="en-US" altLang="zh-CN" sz="1400" dirty="0" smtClean="0"/>
          </a:p>
          <a:p>
            <a:r>
              <a:rPr lang="zh-CN" altLang="en-US" sz="1400" dirty="0" smtClean="0"/>
              <a:t>中国</a:t>
            </a:r>
            <a:r>
              <a:rPr lang="zh-CN" altLang="en-US" sz="1400" dirty="0"/>
              <a:t>疾控</a:t>
            </a:r>
            <a:r>
              <a:rPr lang="zh-CN" altLang="en-US" sz="1400" dirty="0" smtClean="0"/>
              <a:t>中心</a:t>
            </a:r>
            <a:endParaRPr lang="en-US" altLang="zh-CN" sz="1400" dirty="0" smtClean="0"/>
          </a:p>
          <a:p>
            <a:r>
              <a:rPr lang="zh-CN" altLang="en-US" sz="1400" dirty="0"/>
              <a:t>云南省中医医院</a:t>
            </a:r>
          </a:p>
          <a:p>
            <a:r>
              <a:rPr lang="zh-CN" altLang="en-US" sz="1400" dirty="0" smtClean="0"/>
              <a:t>重庆医科大学附属第一医院</a:t>
            </a:r>
            <a:endParaRPr lang="en-US" altLang="zh-CN" sz="1400" dirty="0" smtClean="0"/>
          </a:p>
          <a:p>
            <a:endParaRPr lang="en-US" altLang="zh-CN" sz="1400" dirty="0"/>
          </a:p>
          <a:p>
            <a:r>
              <a:rPr lang="zh-CN" altLang="en-US" sz="1400" dirty="0"/>
              <a:t>内蒙古自治区国际蒙医</a:t>
            </a:r>
            <a:r>
              <a:rPr lang="zh-CN" altLang="en-US" sz="1400" dirty="0" smtClean="0"/>
              <a:t>医院</a:t>
            </a:r>
            <a:endParaRPr lang="en-US" altLang="zh-CN" sz="1400" dirty="0" smtClean="0"/>
          </a:p>
          <a:p>
            <a:r>
              <a:rPr lang="en-US" altLang="zh-CN" sz="1400" dirty="0" smtClean="0"/>
              <a:t>301</a:t>
            </a:r>
            <a:r>
              <a:rPr lang="zh-CN" altLang="en-US" sz="1400" dirty="0"/>
              <a:t>海南分院检验中心</a:t>
            </a:r>
            <a:endParaRPr lang="en-US" altLang="zh-CN" sz="1400" dirty="0"/>
          </a:p>
          <a:p>
            <a:r>
              <a:rPr lang="zh-CN" altLang="en-US" sz="1400" dirty="0"/>
              <a:t>南方医科大学南海</a:t>
            </a:r>
            <a:r>
              <a:rPr lang="zh-CN" altLang="en-US" sz="1400" dirty="0" smtClean="0"/>
              <a:t>医院</a:t>
            </a:r>
            <a:endParaRPr lang="en-US" altLang="zh-CN" sz="1400" dirty="0" smtClean="0"/>
          </a:p>
          <a:p>
            <a:r>
              <a:rPr lang="zh-CN" altLang="en-US" sz="1400" dirty="0"/>
              <a:t>商丘市第一人民医院</a:t>
            </a:r>
          </a:p>
          <a:p>
            <a:r>
              <a:rPr lang="zh-CN" altLang="en-US" sz="1400" dirty="0" smtClean="0"/>
              <a:t>长春中医药大学附属医院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zh-CN" altLang="en-US" sz="1400" dirty="0"/>
              <a:t>国家肝癌科学中心</a:t>
            </a:r>
          </a:p>
          <a:p>
            <a:r>
              <a:rPr lang="zh-CN" altLang="en-US" sz="1400" dirty="0"/>
              <a:t>河南省水环境监测中心</a:t>
            </a:r>
            <a:endParaRPr lang="en-US" altLang="zh-CN" sz="1400" dirty="0"/>
          </a:p>
          <a:p>
            <a:r>
              <a:rPr lang="zh-CN" altLang="en-US" sz="1400" dirty="0"/>
              <a:t>北京昭衍新药中心</a:t>
            </a:r>
            <a:endParaRPr lang="en-US" altLang="zh-CN" sz="1400" dirty="0"/>
          </a:p>
          <a:p>
            <a:r>
              <a:rPr lang="zh-CN" altLang="en-US" sz="1400" dirty="0"/>
              <a:t>南充市红十字中心血站</a:t>
            </a:r>
          </a:p>
          <a:p>
            <a:r>
              <a:rPr lang="zh-CN" altLang="en-US" sz="1400" dirty="0" smtClean="0"/>
              <a:t>中</a:t>
            </a:r>
            <a:r>
              <a:rPr lang="zh-CN" altLang="en-US" sz="1400" dirty="0"/>
              <a:t>船重工七一八</a:t>
            </a:r>
            <a:r>
              <a:rPr lang="zh-CN" altLang="en-US" sz="1400" dirty="0" smtClean="0"/>
              <a:t>研究所</a:t>
            </a:r>
            <a:endParaRPr lang="en-US" altLang="zh-CN" sz="1400" dirty="0" smtClean="0"/>
          </a:p>
          <a:p>
            <a:endParaRPr lang="zh-CN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047862" y="1228370"/>
            <a:ext cx="34676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 smtClean="0"/>
              <a:t>用户遍及全国除台港澳以外所有省份</a:t>
            </a:r>
            <a:endParaRPr lang="zh-CN" altLang="en-US" sz="16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366" y="1841954"/>
            <a:ext cx="3192607" cy="391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6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_文本框 4"/>
          <p:cNvSpPr txBox="1"/>
          <p:nvPr>
            <p:custDataLst>
              <p:tags r:id="rId2"/>
            </p:custDataLst>
          </p:nvPr>
        </p:nvSpPr>
        <p:spPr>
          <a:xfrm>
            <a:off x="669490" y="2442648"/>
            <a:ext cx="6258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600" dirty="0" smtClean="0">
                <a:cs typeface="+mn-ea"/>
                <a:sym typeface="+mn-lt"/>
              </a:rPr>
              <a:t>感谢您的聆听</a:t>
            </a:r>
            <a:endParaRPr lang="zh-CN" altLang="en-US" sz="4800" spc="600" dirty="0">
              <a:cs typeface="+mn-ea"/>
              <a:sym typeface="+mn-lt"/>
            </a:endParaRPr>
          </a:p>
        </p:txBody>
      </p:sp>
      <p:sp>
        <p:nvSpPr>
          <p:cNvPr id="7" name="PA_文本框 2"/>
          <p:cNvSpPr txBox="1"/>
          <p:nvPr>
            <p:custDataLst>
              <p:tags r:id="rId3"/>
            </p:custDataLst>
          </p:nvPr>
        </p:nvSpPr>
        <p:spPr>
          <a:xfrm>
            <a:off x="669490" y="3438662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pc="300" dirty="0" smtClean="0">
                <a:solidFill>
                  <a:schemeClr val="accent1"/>
                </a:solidFill>
                <a:cs typeface="+mn-ea"/>
                <a:sym typeface="+mn-lt"/>
              </a:rPr>
              <a:t>SINYOSOFT.COM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69490" y="4524356"/>
            <a:ext cx="3439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cs typeface="+mn-ea"/>
                <a:sym typeface="+mn-lt"/>
              </a:rPr>
              <a:t>Designed by </a:t>
            </a:r>
            <a:r>
              <a:rPr lang="zh-CN" altLang="en-US" sz="1600" dirty="0">
                <a:cs typeface="+mn-ea"/>
                <a:sym typeface="+mn-lt"/>
              </a:rPr>
              <a:t>刘付凤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69490" y="4976164"/>
            <a:ext cx="206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cs typeface="+mn-ea"/>
                <a:sym typeface="+mn-lt"/>
              </a:rPr>
              <a:t>2019</a:t>
            </a:r>
            <a:r>
              <a:rPr lang="zh-CN" altLang="en-US" sz="1600" dirty="0" smtClean="0">
                <a:cs typeface="+mn-ea"/>
                <a:sym typeface="+mn-lt"/>
              </a:rPr>
              <a:t>年</a:t>
            </a:r>
            <a:r>
              <a:rPr lang="en-US" altLang="zh-CN" sz="1600" dirty="0" smtClean="0">
                <a:cs typeface="+mn-ea"/>
                <a:sym typeface="+mn-lt"/>
              </a:rPr>
              <a:t>3</a:t>
            </a:r>
            <a:r>
              <a:rPr lang="zh-CN" altLang="en-US" sz="1600" dirty="0" smtClean="0">
                <a:cs typeface="+mn-ea"/>
                <a:sym typeface="+mn-lt"/>
              </a:rPr>
              <a:t>月</a:t>
            </a:r>
            <a:r>
              <a:rPr lang="en-US" altLang="zh-CN" sz="1600" dirty="0" smtClean="0">
                <a:cs typeface="+mn-ea"/>
                <a:sym typeface="+mn-lt"/>
              </a:rPr>
              <a:t>18</a:t>
            </a:r>
            <a:r>
              <a:rPr lang="zh-CN" altLang="en-US" sz="1600" dirty="0" smtClean="0">
                <a:cs typeface="+mn-ea"/>
                <a:sym typeface="+mn-lt"/>
              </a:rPr>
              <a:t>日</a:t>
            </a:r>
            <a:endParaRPr lang="zh-CN" altLang="en-US" sz="16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86094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259"/>
  <p:tag name="MH_SECTIONID" val="260,261,262,263,"/>
  <p:tag name="ISPRING_PRESENTATION_TITLE" val="网络科技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第一PPT，www.1ppt.com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F608B"/>
      </a:accent1>
      <a:accent2>
        <a:srgbClr val="2980B9"/>
      </a:accent2>
      <a:accent3>
        <a:srgbClr val="4098D4"/>
      </a:accent3>
      <a:accent4>
        <a:srgbClr val="7BB8E1"/>
      </a:accent4>
      <a:accent5>
        <a:srgbClr val="9FCBE9"/>
      </a:accent5>
      <a:accent6>
        <a:srgbClr val="C6E0F2"/>
      </a:accent6>
      <a:hlink>
        <a:srgbClr val="1F608B"/>
      </a:hlink>
      <a:folHlink>
        <a:srgbClr val="BFBFBF"/>
      </a:folHlink>
    </a:clrScheme>
    <a:fontScheme name="temp">
      <a:majorFont>
        <a:latin typeface="微软雅黑 Light" panose="020F0302020204030204"/>
        <a:ea typeface="锐字工房云字库细圆GBK"/>
        <a:cs typeface=""/>
      </a:majorFont>
      <a:minorFont>
        <a:latin typeface="微软雅黑 Light" panose="020F0502020204030204"/>
        <a:ea typeface="锐字工房云字库细圆GBK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F608B"/>
    </a:accent1>
    <a:accent2>
      <a:srgbClr val="2980B9"/>
    </a:accent2>
    <a:accent3>
      <a:srgbClr val="4098D4"/>
    </a:accent3>
    <a:accent4>
      <a:srgbClr val="7BB8E1"/>
    </a:accent4>
    <a:accent5>
      <a:srgbClr val="9FCBE9"/>
    </a:accent5>
    <a:accent6>
      <a:srgbClr val="C6E0F2"/>
    </a:accent6>
    <a:hlink>
      <a:srgbClr val="1F608B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F608B"/>
    </a:accent1>
    <a:accent2>
      <a:srgbClr val="2980B9"/>
    </a:accent2>
    <a:accent3>
      <a:srgbClr val="4098D4"/>
    </a:accent3>
    <a:accent4>
      <a:srgbClr val="7BB8E1"/>
    </a:accent4>
    <a:accent5>
      <a:srgbClr val="9FCBE9"/>
    </a:accent5>
    <a:accent6>
      <a:srgbClr val="C6E0F2"/>
    </a:accent6>
    <a:hlink>
      <a:srgbClr val="1F608B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F608B"/>
    </a:accent1>
    <a:accent2>
      <a:srgbClr val="2980B9"/>
    </a:accent2>
    <a:accent3>
      <a:srgbClr val="4098D4"/>
    </a:accent3>
    <a:accent4>
      <a:srgbClr val="7BB8E1"/>
    </a:accent4>
    <a:accent5>
      <a:srgbClr val="9FCBE9"/>
    </a:accent5>
    <a:accent6>
      <a:srgbClr val="C6E0F2"/>
    </a:accent6>
    <a:hlink>
      <a:srgbClr val="1F608B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1F608B"/>
    </a:accent1>
    <a:accent2>
      <a:srgbClr val="2980B9"/>
    </a:accent2>
    <a:accent3>
      <a:srgbClr val="4098D4"/>
    </a:accent3>
    <a:accent4>
      <a:srgbClr val="7BB8E1"/>
    </a:accent4>
    <a:accent5>
      <a:srgbClr val="9FCBE9"/>
    </a:accent5>
    <a:accent6>
      <a:srgbClr val="C6E0F2"/>
    </a:accent6>
    <a:hlink>
      <a:srgbClr val="1F608B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219</Words>
  <Application>Microsoft Office PowerPoint</Application>
  <PresentationFormat>自定义</PresentationFormat>
  <Paragraphs>53</Paragraphs>
  <Slides>6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第一PPT，www.1ppt.com​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抽象科技</dc:title>
  <dc:creator>第一PPT模板网-WWW.1PPT.COM</dc:creator>
  <cp:keywords>第一PPT模板网-WWW.1PPT.COM</cp:keywords>
  <cp:lastModifiedBy>Microsoft</cp:lastModifiedBy>
  <cp:revision>44</cp:revision>
  <dcterms:created xsi:type="dcterms:W3CDTF">2017-07-24T17:10:39Z</dcterms:created>
  <dcterms:modified xsi:type="dcterms:W3CDTF">2021-12-17T01:23:09Z</dcterms:modified>
</cp:coreProperties>
</file>